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8" r:id="rId4"/>
    <p:sldId id="258" r:id="rId5"/>
    <p:sldId id="264" r:id="rId6"/>
    <p:sldId id="269" r:id="rId7"/>
    <p:sldId id="259" r:id="rId8"/>
    <p:sldId id="266" r:id="rId9"/>
    <p:sldId id="260" r:id="rId10"/>
    <p:sldId id="267" r:id="rId11"/>
    <p:sldId id="261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60"/>
  </p:normalViewPr>
  <p:slideViewPr>
    <p:cSldViewPr snapToGrid="0">
      <p:cViewPr varScale="1">
        <p:scale>
          <a:sx n="55" d="100"/>
          <a:sy n="55" d="100"/>
        </p:scale>
        <p:origin x="9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469C4-79B2-457C-8A37-C62FFC733BC7}" type="datetimeFigureOut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82FCE-A920-4A52-9459-1FB8671C7D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597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A4023-E026-47CC-B9EA-9010A0F5BE2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0A4023-E026-47CC-B9EA-9010A0F5BE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0A4023-E026-47CC-B9EA-9010A0F5BE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361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0A4023-E026-47CC-B9EA-9010A0F5BE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0A4023-E026-47CC-B9EA-9010A0F5BE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0A4023-E026-47CC-B9EA-9010A0F5BE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72A68-B8CE-48D6-B1A4-DEA03AD5F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DC992E-F0E0-4C54-AB7D-CA0B86255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A07843-C763-44BB-9047-457974240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1BA1-1564-458E-B164-5EE186B3ACF7}" type="datetimeFigureOut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08963A-09CE-4E0C-8CA8-3BE44A776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0213C2-E9CC-4773-B4F0-646AD7F60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CA132-F814-4AEB-BC1A-DF849D83C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530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9FC012-92D3-4CD5-BD52-62B1BC2A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F9CEE7-5FFA-4334-B930-0DC2E4A19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6CE315-2122-4F01-B4DB-86A42AF3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1BA1-1564-458E-B164-5EE186B3ACF7}" type="datetimeFigureOut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E6D588-5186-42B6-8620-1612AD42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504984-C3CD-4A19-ADB6-3D45FE4D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CA132-F814-4AEB-BC1A-DF849D83C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18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0166004-1DB8-48F9-8E3E-70D1DC3EB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F6BD7D-5E83-4661-9FD0-9CCB41858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7581DB-2951-486C-BA90-84010A6BB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1BA1-1564-458E-B164-5EE186B3ACF7}" type="datetimeFigureOut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B5C873-6E7A-4523-87F3-3959EB843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DDD5F6-D4B5-4A76-8B3B-A4A29954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CA132-F814-4AEB-BC1A-DF849D83C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611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71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85DAD-0E76-440E-A6D7-824A0248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185FC4-8D20-418F-872A-5272D0CFE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82BEDF-007C-49EC-82B7-53DBFC090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1BA1-1564-458E-B164-5EE186B3ACF7}" type="datetimeFigureOut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926B78-7A8A-4F18-97DF-DE0D26003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FA105E-BEFA-4785-95D5-99225CBD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CA132-F814-4AEB-BC1A-DF849D83C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75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51227-A504-4B6B-80B8-804063D97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800FF0-9ECC-4DA2-90AE-C809AA897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E880A-F8C3-4E5E-A4CF-FCC1FBD9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1BA1-1564-458E-B164-5EE186B3ACF7}" type="datetimeFigureOut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C9A723-7D53-4898-B61A-519D21F9B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347333-4A5D-4A18-AF3C-37D613633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CA132-F814-4AEB-BC1A-DF849D83C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69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AE90C-8258-490A-B39B-1409C625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5AA965-71A0-4844-B157-58085340E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1B74AF-642E-4B41-8F26-BE6C5D2DC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2E3534-1C45-4DC9-BCC8-3C825D2E4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1BA1-1564-458E-B164-5EE186B3ACF7}" type="datetimeFigureOut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2F3BB0-C9AC-4C71-ABF1-F57938D36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525874-EC3F-4332-8791-7B02C09A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CA132-F814-4AEB-BC1A-DF849D83C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131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09977-A5AB-4047-BB4E-E9754F934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24489E-4A66-486A-8EC8-5D986405F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6A480B-664C-443A-B901-C141627E2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8BB3A3-D39E-4365-A9A6-A245355F0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CF207D-4BC4-4496-AD02-8C281274D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38A2CFF-1602-4AD2-9F84-8044AEB47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1BA1-1564-458E-B164-5EE186B3ACF7}" type="datetimeFigureOut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D57850-2632-453A-ACC4-3EA1EFC5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558D564-66F2-4E78-8D90-6FEAEF72B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CA132-F814-4AEB-BC1A-DF849D83C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47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38D382-B877-452F-87FD-E8576BB4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C7FE198-1492-42C6-A735-C7038C9B0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1BA1-1564-458E-B164-5EE186B3ACF7}" type="datetimeFigureOut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171429-D0EB-4FAB-B8B6-2C178C8E6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40D5E7-7846-418F-B7BB-35BA8691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CA132-F814-4AEB-BC1A-DF849D83C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87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7B39F4-064A-4DCC-A650-F3A165A13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1BA1-1564-458E-B164-5EE186B3ACF7}" type="datetimeFigureOut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05D95A5-C156-48D0-A2D5-F8967344D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88B650-CC54-4FAE-853A-ACF07063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CA132-F814-4AEB-BC1A-DF849D83C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40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FBFDF-3CED-4870-9A24-B7F82571B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58B76F-318D-4153-8A53-044648203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72C137-EED6-460F-A832-234527836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8E81CB-DFE5-45DF-9519-9224622F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1BA1-1564-458E-B164-5EE186B3ACF7}" type="datetimeFigureOut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B96870-C48E-4204-B80C-CF45D7640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573F3A-A134-47F5-99C3-71A046152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CA132-F814-4AEB-BC1A-DF849D83C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897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911670-21AA-48BF-83B2-1C6EF0D44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7BA0B1-1CF4-4BCB-B976-A2194C4A4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325B8C-C111-4A1C-8D0F-718E0CD92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E36605-5907-4071-BA16-C96E51F01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1BA1-1564-458E-B164-5EE186B3ACF7}" type="datetimeFigureOut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1AE602-5093-4E44-90E2-81A27FB10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3E0B15-53C8-4E6D-8431-CAF61E56D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CA132-F814-4AEB-BC1A-DF849D83C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512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FBB46E8-99FB-44B0-8CA8-A8F8A8AA9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91E7C2-BDA7-43E7-BA90-4936EFD67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5BF845-9B42-4385-8477-6B9D8E0256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31BA1-1564-458E-B164-5EE186B3ACF7}" type="datetimeFigureOut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918C55-25AA-43DE-A0B0-464A2C3AE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5D3C4F-F90C-44C1-AD0E-F842197F1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CA132-F814-4AEB-BC1A-DF849D83C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59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zy.cn/" TargetMode="External"/><Relationship Id="rId7" Type="http://schemas.openxmlformats.org/officeDocument/2006/relationships/hyperlink" Target="http://www.gkux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aokao.com/" TargetMode="External"/><Relationship Id="rId5" Type="http://schemas.openxmlformats.org/officeDocument/2006/relationships/hyperlink" Target="https://gaokao.chsi.com.cn/" TargetMode="External"/><Relationship Id="rId4" Type="http://schemas.openxmlformats.org/officeDocument/2006/relationships/hyperlink" Target="http://www.gkzxw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zhihu.com/?target=https%3A//github.com/darkrho/scrapy-redi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ink.zhihu.com/?target=https%3A//github.com/grangier/python-goos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 rot="915176">
            <a:off x="7830881" y="462785"/>
            <a:ext cx="5800786" cy="6472859"/>
          </a:xfrm>
          <a:custGeom>
            <a:avLst/>
            <a:gdLst>
              <a:gd name="connsiteX0" fmla="*/ 5374851 w 5380345"/>
              <a:gd name="connsiteY0" fmla="*/ 6003707 h 6003706"/>
              <a:gd name="connsiteX1" fmla="*/ 3229296 w 5380345"/>
              <a:gd name="connsiteY1" fmla="*/ 5337788 h 6003706"/>
              <a:gd name="connsiteX2" fmla="*/ 2785350 w 5380345"/>
              <a:gd name="connsiteY2" fmla="*/ 4981753 h 6003706"/>
              <a:gd name="connsiteX3" fmla="*/ 2605684 w 5380345"/>
              <a:gd name="connsiteY3" fmla="*/ 4761428 h 6003706"/>
              <a:gd name="connsiteX4" fmla="*/ 2451842 w 5380345"/>
              <a:gd name="connsiteY4" fmla="*/ 4522972 h 6003706"/>
              <a:gd name="connsiteX5" fmla="*/ 2279318 w 5380345"/>
              <a:gd name="connsiteY5" fmla="*/ 4299901 h 6003706"/>
              <a:gd name="connsiteX6" fmla="*/ 2079872 w 5380345"/>
              <a:gd name="connsiteY6" fmla="*/ 4100454 h 6003706"/>
              <a:gd name="connsiteX7" fmla="*/ 1687573 w 5380345"/>
              <a:gd name="connsiteY7" fmla="*/ 3696068 h 6003706"/>
              <a:gd name="connsiteX8" fmla="*/ 1526588 w 5380345"/>
              <a:gd name="connsiteY8" fmla="*/ 3165311 h 6003706"/>
              <a:gd name="connsiteX9" fmla="*/ 1539225 w 5380345"/>
              <a:gd name="connsiteY9" fmla="*/ 2883450 h 6003706"/>
              <a:gd name="connsiteX10" fmla="*/ 1518896 w 5380345"/>
              <a:gd name="connsiteY10" fmla="*/ 2604335 h 6003706"/>
              <a:gd name="connsiteX11" fmla="*/ 1483182 w 5380345"/>
              <a:gd name="connsiteY11" fmla="*/ 2473020 h 6003706"/>
              <a:gd name="connsiteX12" fmla="*/ 1427689 w 5380345"/>
              <a:gd name="connsiteY12" fmla="*/ 2352693 h 6003706"/>
              <a:gd name="connsiteX13" fmla="*/ 1282638 w 5380345"/>
              <a:gd name="connsiteY13" fmla="*/ 2127973 h 6003706"/>
              <a:gd name="connsiteX14" fmla="*/ 1085389 w 5380345"/>
              <a:gd name="connsiteY14" fmla="*/ 1930175 h 6003706"/>
              <a:gd name="connsiteX15" fmla="*/ 833197 w 5380345"/>
              <a:gd name="connsiteY15" fmla="*/ 1804903 h 6003706"/>
              <a:gd name="connsiteX16" fmla="*/ 564522 w 5380345"/>
              <a:gd name="connsiteY16" fmla="*/ 1720290 h 6003706"/>
              <a:gd name="connsiteX17" fmla="*/ 306287 w 5380345"/>
              <a:gd name="connsiteY17" fmla="*/ 1602710 h 6003706"/>
              <a:gd name="connsiteX18" fmla="*/ 11238 w 5380345"/>
              <a:gd name="connsiteY18" fmla="*/ 1125798 h 6003706"/>
              <a:gd name="connsiteX19" fmla="*/ 16183 w 5380345"/>
              <a:gd name="connsiteY19" fmla="*/ 838992 h 6003706"/>
              <a:gd name="connsiteX20" fmla="*/ 68380 w 5380345"/>
              <a:gd name="connsiteY20" fmla="*/ 562624 h 6003706"/>
              <a:gd name="connsiteX21" fmla="*/ 65083 w 5380345"/>
              <a:gd name="connsiteY21" fmla="*/ 8242 h 6003706"/>
              <a:gd name="connsiteX22" fmla="*/ 102995 w 5380345"/>
              <a:gd name="connsiteY22" fmla="*/ 0 h 6003706"/>
              <a:gd name="connsiteX23" fmla="*/ 102445 w 5380345"/>
              <a:gd name="connsiteY23" fmla="*/ 568119 h 6003706"/>
              <a:gd name="connsiteX24" fmla="*/ 48051 w 5380345"/>
              <a:gd name="connsiteY24" fmla="*/ 846134 h 6003706"/>
              <a:gd name="connsiteX25" fmla="*/ 41458 w 5380345"/>
              <a:gd name="connsiteY25" fmla="*/ 1120853 h 6003706"/>
              <a:gd name="connsiteX26" fmla="*/ 320023 w 5380345"/>
              <a:gd name="connsiteY26" fmla="*/ 1584579 h 6003706"/>
              <a:gd name="connsiteX27" fmla="*/ 834846 w 5380345"/>
              <a:gd name="connsiteY27" fmla="*/ 1801607 h 6003706"/>
              <a:gd name="connsiteX28" fmla="*/ 1086488 w 5380345"/>
              <a:gd name="connsiteY28" fmla="*/ 1929076 h 6003706"/>
              <a:gd name="connsiteX29" fmla="*/ 1332087 w 5380345"/>
              <a:gd name="connsiteY29" fmla="*/ 2079622 h 6003706"/>
              <a:gd name="connsiteX30" fmla="*/ 1439777 w 5380345"/>
              <a:gd name="connsiteY30" fmla="*/ 2181268 h 6003706"/>
              <a:gd name="connsiteX31" fmla="*/ 1516698 w 5380345"/>
              <a:gd name="connsiteY31" fmla="*/ 2309837 h 6003706"/>
              <a:gd name="connsiteX32" fmla="*/ 1562302 w 5380345"/>
              <a:gd name="connsiteY32" fmla="*/ 2452690 h 6003706"/>
              <a:gd name="connsiteX33" fmla="*/ 1572741 w 5380345"/>
              <a:gd name="connsiteY33" fmla="*/ 2599390 h 6003706"/>
              <a:gd name="connsiteX34" fmla="*/ 1545269 w 5380345"/>
              <a:gd name="connsiteY34" fmla="*/ 2883999 h 6003706"/>
              <a:gd name="connsiteX35" fmla="*/ 1527687 w 5380345"/>
              <a:gd name="connsiteY35" fmla="*/ 3165311 h 6003706"/>
              <a:gd name="connsiteX36" fmla="*/ 1689222 w 5380345"/>
              <a:gd name="connsiteY36" fmla="*/ 3695519 h 6003706"/>
              <a:gd name="connsiteX37" fmla="*/ 2082070 w 5380345"/>
              <a:gd name="connsiteY37" fmla="*/ 4099356 h 6003706"/>
              <a:gd name="connsiteX38" fmla="*/ 2281515 w 5380345"/>
              <a:gd name="connsiteY38" fmla="*/ 4298801 h 6003706"/>
              <a:gd name="connsiteX39" fmla="*/ 2456237 w 5380345"/>
              <a:gd name="connsiteY39" fmla="*/ 4520225 h 6003706"/>
              <a:gd name="connsiteX40" fmla="*/ 2645244 w 5380345"/>
              <a:gd name="connsiteY40" fmla="*/ 4730660 h 6003706"/>
              <a:gd name="connsiteX41" fmla="*/ 2829854 w 5380345"/>
              <a:gd name="connsiteY41" fmla="*/ 4941094 h 6003706"/>
              <a:gd name="connsiteX42" fmla="*/ 3246328 w 5380345"/>
              <a:gd name="connsiteY42" fmla="*/ 5311965 h 6003706"/>
              <a:gd name="connsiteX43" fmla="*/ 3738076 w 5380345"/>
              <a:gd name="connsiteY43" fmla="*/ 5585585 h 6003706"/>
              <a:gd name="connsiteX44" fmla="*/ 4270480 w 5380345"/>
              <a:gd name="connsiteY44" fmla="*/ 5771295 h 6003706"/>
              <a:gd name="connsiteX45" fmla="*/ 5380345 w 5380345"/>
              <a:gd name="connsiteY45" fmla="*/ 5964697 h 6003706"/>
              <a:gd name="connsiteX46" fmla="*/ 5374851 w 5380345"/>
              <a:gd name="connsiteY46" fmla="*/ 6003707 h 600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380345" h="6003706">
                <a:moveTo>
                  <a:pt x="5374851" y="6003707"/>
                </a:moveTo>
                <a:cubicBezTo>
                  <a:pt x="4628714" y="5905358"/>
                  <a:pt x="3884775" y="5717999"/>
                  <a:pt x="3229296" y="5337788"/>
                </a:cubicBezTo>
                <a:cubicBezTo>
                  <a:pt x="3066663" y="5240538"/>
                  <a:pt x="2913919" y="5122958"/>
                  <a:pt x="2785350" y="4981753"/>
                </a:cubicBezTo>
                <a:cubicBezTo>
                  <a:pt x="2720517" y="4911974"/>
                  <a:pt x="2657331" y="4840547"/>
                  <a:pt x="2605684" y="4761428"/>
                </a:cubicBezTo>
                <a:cubicBezTo>
                  <a:pt x="2552938" y="4682859"/>
                  <a:pt x="2506235" y="4599893"/>
                  <a:pt x="2451842" y="4522972"/>
                </a:cubicBezTo>
                <a:cubicBezTo>
                  <a:pt x="2396348" y="4447150"/>
                  <a:pt x="2340306" y="4371327"/>
                  <a:pt x="2279318" y="4299901"/>
                </a:cubicBezTo>
                <a:cubicBezTo>
                  <a:pt x="2217231" y="4229023"/>
                  <a:pt x="2149101" y="4164189"/>
                  <a:pt x="2079872" y="4100454"/>
                </a:cubicBezTo>
                <a:cubicBezTo>
                  <a:pt x="1942512" y="3972436"/>
                  <a:pt x="1797461" y="3849361"/>
                  <a:pt x="1687573" y="3696068"/>
                </a:cubicBezTo>
                <a:cubicBezTo>
                  <a:pt x="1578235" y="3542775"/>
                  <a:pt x="1521643" y="3353768"/>
                  <a:pt x="1526588" y="3165311"/>
                </a:cubicBezTo>
                <a:cubicBezTo>
                  <a:pt x="1525489" y="3071357"/>
                  <a:pt x="1535379" y="2977403"/>
                  <a:pt x="1539225" y="2883450"/>
                </a:cubicBezTo>
                <a:cubicBezTo>
                  <a:pt x="1541973" y="2789496"/>
                  <a:pt x="1538675" y="2694443"/>
                  <a:pt x="1518896" y="2604335"/>
                </a:cubicBezTo>
                <a:cubicBezTo>
                  <a:pt x="1511753" y="2558732"/>
                  <a:pt x="1495819" y="2515876"/>
                  <a:pt x="1483182" y="2473020"/>
                </a:cubicBezTo>
                <a:cubicBezTo>
                  <a:pt x="1464502" y="2432361"/>
                  <a:pt x="1451315" y="2390055"/>
                  <a:pt x="1427689" y="2352693"/>
                </a:cubicBezTo>
                <a:cubicBezTo>
                  <a:pt x="1388130" y="2274123"/>
                  <a:pt x="1332087" y="2206542"/>
                  <a:pt x="1282638" y="2127973"/>
                </a:cubicBezTo>
                <a:cubicBezTo>
                  <a:pt x="1229891" y="2052150"/>
                  <a:pt x="1165607" y="1979624"/>
                  <a:pt x="1085389" y="1930175"/>
                </a:cubicBezTo>
                <a:cubicBezTo>
                  <a:pt x="1005172" y="1880726"/>
                  <a:pt x="920558" y="1839518"/>
                  <a:pt x="833197" y="1804903"/>
                </a:cubicBezTo>
                <a:cubicBezTo>
                  <a:pt x="745837" y="1770838"/>
                  <a:pt x="655729" y="1743366"/>
                  <a:pt x="564522" y="1720290"/>
                </a:cubicBezTo>
                <a:cubicBezTo>
                  <a:pt x="472766" y="1697213"/>
                  <a:pt x="383758" y="1658753"/>
                  <a:pt x="306287" y="1602710"/>
                </a:cubicBezTo>
                <a:cubicBezTo>
                  <a:pt x="149147" y="1492273"/>
                  <a:pt x="44205" y="1314255"/>
                  <a:pt x="11238" y="1125798"/>
                </a:cubicBezTo>
                <a:cubicBezTo>
                  <a:pt x="-5245" y="1031295"/>
                  <a:pt x="-3596" y="933495"/>
                  <a:pt x="16183" y="838992"/>
                </a:cubicBezTo>
                <a:cubicBezTo>
                  <a:pt x="35414" y="746686"/>
                  <a:pt x="54095" y="654930"/>
                  <a:pt x="68380" y="562624"/>
                </a:cubicBezTo>
                <a:cubicBezTo>
                  <a:pt x="96951" y="378013"/>
                  <a:pt x="104643" y="189556"/>
                  <a:pt x="65083" y="8242"/>
                </a:cubicBezTo>
                <a:lnTo>
                  <a:pt x="102995" y="0"/>
                </a:lnTo>
                <a:cubicBezTo>
                  <a:pt x="142554" y="187908"/>
                  <a:pt x="132664" y="381859"/>
                  <a:pt x="102445" y="568119"/>
                </a:cubicBezTo>
                <a:cubicBezTo>
                  <a:pt x="87610" y="661523"/>
                  <a:pt x="67831" y="753829"/>
                  <a:pt x="48051" y="846134"/>
                </a:cubicBezTo>
                <a:cubicBezTo>
                  <a:pt x="28271" y="936242"/>
                  <a:pt x="26073" y="1029646"/>
                  <a:pt x="41458" y="1120853"/>
                </a:cubicBezTo>
                <a:cubicBezTo>
                  <a:pt x="70578" y="1303266"/>
                  <a:pt x="173323" y="1471394"/>
                  <a:pt x="320023" y="1584579"/>
                </a:cubicBezTo>
                <a:cubicBezTo>
                  <a:pt x="465624" y="1704906"/>
                  <a:pt x="664520" y="1720839"/>
                  <a:pt x="834846" y="1801607"/>
                </a:cubicBezTo>
                <a:cubicBezTo>
                  <a:pt x="922207" y="1837320"/>
                  <a:pt x="1006820" y="1879627"/>
                  <a:pt x="1086488" y="1929076"/>
                </a:cubicBezTo>
                <a:cubicBezTo>
                  <a:pt x="1166156" y="1979075"/>
                  <a:pt x="1251320" y="2021931"/>
                  <a:pt x="1332087" y="2079622"/>
                </a:cubicBezTo>
                <a:cubicBezTo>
                  <a:pt x="1368899" y="2111490"/>
                  <a:pt x="1409558" y="2141709"/>
                  <a:pt x="1439777" y="2181268"/>
                </a:cubicBezTo>
                <a:cubicBezTo>
                  <a:pt x="1469996" y="2221377"/>
                  <a:pt x="1497467" y="2263134"/>
                  <a:pt x="1516698" y="2309837"/>
                </a:cubicBezTo>
                <a:cubicBezTo>
                  <a:pt x="1539774" y="2354891"/>
                  <a:pt x="1550763" y="2404340"/>
                  <a:pt x="1562302" y="2452690"/>
                </a:cubicBezTo>
                <a:cubicBezTo>
                  <a:pt x="1568345" y="2502140"/>
                  <a:pt x="1575488" y="2551040"/>
                  <a:pt x="1572741" y="2599390"/>
                </a:cubicBezTo>
                <a:cubicBezTo>
                  <a:pt x="1572191" y="2696641"/>
                  <a:pt x="1556258" y="2790595"/>
                  <a:pt x="1545269" y="2883999"/>
                </a:cubicBezTo>
                <a:cubicBezTo>
                  <a:pt x="1535379" y="2977403"/>
                  <a:pt x="1526588" y="3071357"/>
                  <a:pt x="1527687" y="3165311"/>
                </a:cubicBezTo>
                <a:cubicBezTo>
                  <a:pt x="1523291" y="3353768"/>
                  <a:pt x="1579883" y="3542775"/>
                  <a:pt x="1689222" y="3695519"/>
                </a:cubicBezTo>
                <a:cubicBezTo>
                  <a:pt x="1799658" y="3848812"/>
                  <a:pt x="1944711" y="3971336"/>
                  <a:pt x="2082070" y="4099356"/>
                </a:cubicBezTo>
                <a:cubicBezTo>
                  <a:pt x="2151299" y="4163090"/>
                  <a:pt x="2219430" y="4227924"/>
                  <a:pt x="2281515" y="4298801"/>
                </a:cubicBezTo>
                <a:cubicBezTo>
                  <a:pt x="2343602" y="4369679"/>
                  <a:pt x="2396898" y="4447150"/>
                  <a:pt x="2456237" y="4520225"/>
                </a:cubicBezTo>
                <a:cubicBezTo>
                  <a:pt x="2515577" y="4593300"/>
                  <a:pt x="2581509" y="4661430"/>
                  <a:pt x="2645244" y="4730660"/>
                </a:cubicBezTo>
                <a:cubicBezTo>
                  <a:pt x="2710077" y="4798790"/>
                  <a:pt x="2767218" y="4872415"/>
                  <a:pt x="2829854" y="4941094"/>
                </a:cubicBezTo>
                <a:cubicBezTo>
                  <a:pt x="2955127" y="5078454"/>
                  <a:pt x="3091936" y="5205374"/>
                  <a:pt x="3246328" y="5311965"/>
                </a:cubicBezTo>
                <a:cubicBezTo>
                  <a:pt x="3401270" y="5417457"/>
                  <a:pt x="3566101" y="5509213"/>
                  <a:pt x="3738076" y="5585585"/>
                </a:cubicBezTo>
                <a:cubicBezTo>
                  <a:pt x="3910049" y="5662506"/>
                  <a:pt x="4089166" y="5720747"/>
                  <a:pt x="4270480" y="5771295"/>
                </a:cubicBezTo>
                <a:cubicBezTo>
                  <a:pt x="4634209" y="5868545"/>
                  <a:pt x="5006727" y="5925687"/>
                  <a:pt x="5380345" y="5964697"/>
                </a:cubicBezTo>
                <a:lnTo>
                  <a:pt x="5374851" y="6003707"/>
                </a:lnTo>
                <a:close/>
              </a:path>
            </a:pathLst>
          </a:custGeom>
          <a:solidFill>
            <a:srgbClr val="313A80"/>
          </a:solidFill>
          <a:ln w="5493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756" name="文本框 5755"/>
          <p:cNvSpPr txBox="1"/>
          <p:nvPr/>
        </p:nvSpPr>
        <p:spPr>
          <a:xfrm>
            <a:off x="1165326" y="1953452"/>
            <a:ext cx="8181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Agency FB" panose="020B0503020202020204" pitchFamily="34" charset="0"/>
                <a:ea typeface="宋体" panose="02010600030101010101" pitchFamily="2" charset="-122"/>
              </a:rPr>
              <a:t>高考志愿推荐填报平台</a:t>
            </a:r>
          </a:p>
        </p:txBody>
      </p:sp>
      <p:sp>
        <p:nvSpPr>
          <p:cNvPr id="5759" name="文本框 5758"/>
          <p:cNvSpPr txBox="1"/>
          <p:nvPr/>
        </p:nvSpPr>
        <p:spPr>
          <a:xfrm>
            <a:off x="1165327" y="3760769"/>
            <a:ext cx="6861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高考志愿推荐填报系统是一个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高考志愿填报服务平台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，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r>
              <a:rPr lang="zh-CN" altLang="en-US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提供全国高校及专业数据信息查询，提前进行志愿模拟填报。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1917" r="25362" b="4653"/>
          <a:stretch>
            <a:fillRect/>
          </a:stretch>
        </p:blipFill>
        <p:spPr>
          <a:xfrm flipH="1" flipV="1">
            <a:off x="4660634" y="0"/>
            <a:ext cx="3008686" cy="1006548"/>
          </a:xfrm>
          <a:prstGeom prst="rect">
            <a:avLst/>
          </a:prstGeom>
        </p:spPr>
      </p:pic>
      <p:sp>
        <p:nvSpPr>
          <p:cNvPr id="7" name="文本框 36"/>
          <p:cNvSpPr txBox="1"/>
          <p:nvPr/>
        </p:nvSpPr>
        <p:spPr>
          <a:xfrm>
            <a:off x="5138108" y="176241"/>
            <a:ext cx="28115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100" noProof="0" dirty="0">
                <a:ln>
                  <a:noFill/>
                </a:ln>
                <a:solidFill>
                  <a:sysClr val="windowText" lastClr="888887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总体总结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7B72BD-0678-4B8C-83AA-C97B16C9046D}"/>
              </a:ext>
            </a:extLst>
          </p:cNvPr>
          <p:cNvSpPr txBox="1"/>
          <p:nvPr/>
        </p:nvSpPr>
        <p:spPr>
          <a:xfrm>
            <a:off x="2751667" y="1581835"/>
            <a:ext cx="719666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zh-CN" b="0" i="0" dirty="0"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effectLst/>
                <a:latin typeface="-apple-system"/>
              </a:rPr>
              <a:t>        这个项目是必须要用到</a:t>
            </a:r>
            <a:r>
              <a:rPr lang="en-US" altLang="zh-CN" b="0" i="0" dirty="0">
                <a:effectLst/>
                <a:latin typeface="-apple-system"/>
              </a:rPr>
              <a:t>python</a:t>
            </a:r>
            <a:r>
              <a:rPr lang="zh-CN" altLang="en-US" b="0" i="0" dirty="0">
                <a:effectLst/>
                <a:latin typeface="-apple-system"/>
              </a:rPr>
              <a:t>爬虫的，而且以前从未接触过爬虫，所以对于我来说也是个挑战。在网上看的资料说可以先用</a:t>
            </a:r>
            <a:r>
              <a:rPr lang="en-US" altLang="zh-CN" b="0" i="0" dirty="0">
                <a:effectLst/>
                <a:latin typeface="-apple-system"/>
              </a:rPr>
              <a:t>python</a:t>
            </a:r>
            <a:r>
              <a:rPr lang="zh-CN" altLang="en-US" b="0" i="0" dirty="0">
                <a:effectLst/>
                <a:latin typeface="-apple-system"/>
              </a:rPr>
              <a:t>爬到资料，放在数据库，然后</a:t>
            </a:r>
            <a:r>
              <a:rPr lang="en-US" altLang="zh-CN" b="0" i="0" dirty="0">
                <a:effectLst/>
                <a:latin typeface="-apple-system"/>
              </a:rPr>
              <a:t>java</a:t>
            </a:r>
            <a:r>
              <a:rPr lang="zh-CN" altLang="en-US" dirty="0">
                <a:latin typeface="-apple-system"/>
              </a:rPr>
              <a:t>从数据库取出来，所以说还是不至于必须要写一个</a:t>
            </a:r>
            <a:r>
              <a:rPr lang="en-US" altLang="zh-CN" dirty="0">
                <a:latin typeface="-apple-system"/>
              </a:rPr>
              <a:t>python</a:t>
            </a:r>
            <a:r>
              <a:rPr lang="zh-CN" altLang="en-US" dirty="0">
                <a:latin typeface="-apple-system"/>
              </a:rPr>
              <a:t>语言的项目。</a:t>
            </a:r>
            <a:endParaRPr lang="en-US" altLang="zh-CN" dirty="0">
              <a:latin typeface="-apple-system"/>
            </a:endParaRPr>
          </a:p>
          <a:p>
            <a:pPr algn="l"/>
            <a:endParaRPr lang="en-US" altLang="zh-CN" dirty="0">
              <a:latin typeface="-apple-system"/>
            </a:endParaRPr>
          </a:p>
          <a:p>
            <a:pPr algn="l"/>
            <a:r>
              <a:rPr lang="zh-CN" altLang="en-US" dirty="0">
                <a:latin typeface="-apple-system"/>
              </a:rPr>
              <a:t>我搜寻到的的参考网站有这些：</a:t>
            </a:r>
            <a:endParaRPr lang="en-US" altLang="zh-CN" dirty="0">
              <a:latin typeface="-apple-system"/>
            </a:endParaRPr>
          </a:p>
          <a:p>
            <a:pPr algn="l"/>
            <a:r>
              <a:rPr lang="en-US" altLang="zh-CN" b="1" i="0" u="none" strike="noStrike" dirty="0">
                <a:solidFill>
                  <a:srgbClr val="6795B5"/>
                </a:solidFill>
                <a:effectLst/>
                <a:latin typeface="-apple-system"/>
                <a:hlinkClick r:id="rId3"/>
              </a:rPr>
              <a:t>  </a:t>
            </a:r>
            <a:r>
              <a:rPr lang="zh-CN" altLang="en-US" b="1" i="0" u="none" strike="noStrike" dirty="0">
                <a:solidFill>
                  <a:srgbClr val="6795B5"/>
                </a:solidFill>
                <a:effectLst/>
                <a:latin typeface="-apple-system"/>
                <a:hlinkClick r:id="rId3"/>
              </a:rPr>
              <a:t>优志愿</a:t>
            </a:r>
            <a:r>
              <a:rPr lang="zh-CN" altLang="en-US" b="1" i="0" u="none" strike="noStrike" dirty="0">
                <a:solidFill>
                  <a:srgbClr val="6795B5"/>
                </a:solidFill>
                <a:effectLst/>
                <a:latin typeface="-apple-system"/>
              </a:rPr>
              <a:t>，</a:t>
            </a:r>
            <a:r>
              <a:rPr lang="zh-CN" altLang="en-US" b="1" i="0" u="none" strike="noStrike" dirty="0">
                <a:solidFill>
                  <a:srgbClr val="6795B5"/>
                </a:solidFill>
                <a:effectLst/>
                <a:latin typeface="-apple-system"/>
                <a:hlinkClick r:id="rId4"/>
              </a:rPr>
              <a:t>高考咨询网</a:t>
            </a:r>
            <a:r>
              <a:rPr lang="zh-CN" altLang="en-US" b="1" i="0" u="none" strike="noStrike" dirty="0">
                <a:solidFill>
                  <a:srgbClr val="6795B5"/>
                </a:solidFill>
                <a:effectLst/>
                <a:latin typeface="-apple-system"/>
              </a:rPr>
              <a:t>，</a:t>
            </a:r>
            <a:r>
              <a:rPr lang="zh-CN" altLang="en-US" b="1" i="0" u="none" strike="noStrike" dirty="0">
                <a:solidFill>
                  <a:srgbClr val="6795B5"/>
                </a:solidFill>
                <a:effectLst/>
                <a:latin typeface="-apple-system"/>
                <a:hlinkClick r:id="rId5"/>
              </a:rPr>
              <a:t>阳光高考</a:t>
            </a:r>
            <a:r>
              <a:rPr lang="zh-CN" altLang="en-US" b="1" i="0" u="none" strike="noStrike" dirty="0">
                <a:solidFill>
                  <a:srgbClr val="6795B5"/>
                </a:solidFill>
                <a:effectLst/>
                <a:latin typeface="-apple-system"/>
              </a:rPr>
              <a:t>，</a:t>
            </a:r>
            <a:r>
              <a:rPr lang="zh-CN" altLang="en-US" b="1" i="0" u="none" strike="noStrike" dirty="0">
                <a:solidFill>
                  <a:srgbClr val="6795B5"/>
                </a:solidFill>
                <a:effectLst/>
                <a:latin typeface="-apple-system"/>
                <a:hlinkClick r:id="rId6"/>
              </a:rPr>
              <a:t>高考网</a:t>
            </a:r>
            <a:r>
              <a:rPr lang="zh-CN" altLang="en-US" b="1" i="0" u="none" strike="noStrike" dirty="0">
                <a:solidFill>
                  <a:srgbClr val="6795B5"/>
                </a:solidFill>
                <a:effectLst/>
                <a:latin typeface="-apple-system"/>
              </a:rPr>
              <a:t>，</a:t>
            </a:r>
            <a:r>
              <a:rPr lang="zh-CN" altLang="en-US" b="1" i="0" u="none" strike="noStrike" dirty="0">
                <a:solidFill>
                  <a:srgbClr val="6795B5"/>
                </a:solidFill>
                <a:effectLst/>
                <a:latin typeface="-apple-system"/>
                <a:hlinkClick r:id="rId7"/>
              </a:rPr>
              <a:t>高考</a:t>
            </a:r>
            <a:r>
              <a:rPr lang="en-US" altLang="zh-CN" b="1" i="0" u="none" strike="noStrike" dirty="0">
                <a:solidFill>
                  <a:srgbClr val="6795B5"/>
                </a:solidFill>
                <a:effectLst/>
                <a:latin typeface="-apple-system"/>
                <a:hlinkClick r:id="rId7"/>
              </a:rPr>
              <a:t>U</a:t>
            </a:r>
            <a:r>
              <a:rPr lang="zh-CN" altLang="en-US" b="1" i="0" u="none" strike="noStrike" dirty="0">
                <a:solidFill>
                  <a:srgbClr val="6795B5"/>
                </a:solidFill>
                <a:effectLst/>
                <a:latin typeface="-apple-system"/>
                <a:hlinkClick r:id="rId7"/>
              </a:rPr>
              <a:t>选</a:t>
            </a:r>
            <a:br>
              <a:rPr lang="zh-CN" altLang="en-US" dirty="0"/>
            </a:br>
            <a:endParaRPr lang="en-US" altLang="zh-CN" dirty="0">
              <a:latin typeface="-apple-system"/>
            </a:endParaRPr>
          </a:p>
          <a:p>
            <a:pPr algn="l"/>
            <a:r>
              <a:rPr lang="en-US" altLang="zh-CN" b="0" i="0" dirty="0">
                <a:effectLst/>
                <a:latin typeface="-apple-system"/>
              </a:rPr>
              <a:t>         </a:t>
            </a:r>
          </a:p>
          <a:p>
            <a:pPr algn="l"/>
            <a:endParaRPr lang="en-US" altLang="zh-CN" b="0" i="0" dirty="0">
              <a:effectLst/>
              <a:latin typeface="-apple-syste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t="8070" r="2784" b="18858"/>
          <a:stretch>
            <a:fillRect/>
          </a:stretch>
        </p:blipFill>
        <p:spPr>
          <a:xfrm>
            <a:off x="2236420" y="0"/>
            <a:ext cx="9955580" cy="6858000"/>
          </a:xfrm>
          <a:custGeom>
            <a:avLst/>
            <a:gdLst>
              <a:gd name="connsiteX0" fmla="*/ 0 w 9955580"/>
              <a:gd name="connsiteY0" fmla="*/ 0 h 6858000"/>
              <a:gd name="connsiteX1" fmla="*/ 9955580 w 9955580"/>
              <a:gd name="connsiteY1" fmla="*/ 0 h 6858000"/>
              <a:gd name="connsiteX2" fmla="*/ 9955580 w 9955580"/>
              <a:gd name="connsiteY2" fmla="*/ 6858000 h 6858000"/>
              <a:gd name="connsiteX3" fmla="*/ 0 w 995558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5580" h="6858000">
                <a:moveTo>
                  <a:pt x="0" y="0"/>
                </a:moveTo>
                <a:lnTo>
                  <a:pt x="9955580" y="0"/>
                </a:lnTo>
                <a:lnTo>
                  <a:pt x="99555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21817" t="13687" b="1108"/>
          <a:stretch>
            <a:fillRect/>
          </a:stretch>
        </p:blipFill>
        <p:spPr>
          <a:xfrm flipV="1">
            <a:off x="1" y="0"/>
            <a:ext cx="10923639" cy="6858000"/>
          </a:xfrm>
          <a:custGeom>
            <a:avLst/>
            <a:gdLst>
              <a:gd name="connsiteX0" fmla="*/ 0 w 10923639"/>
              <a:gd name="connsiteY0" fmla="*/ 6858000 h 6858000"/>
              <a:gd name="connsiteX1" fmla="*/ 10923639 w 10923639"/>
              <a:gd name="connsiteY1" fmla="*/ 6858000 h 6858000"/>
              <a:gd name="connsiteX2" fmla="*/ 10923639 w 10923639"/>
              <a:gd name="connsiteY2" fmla="*/ 0 h 6858000"/>
              <a:gd name="connsiteX3" fmla="*/ 0 w 10923639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23639" h="6858000">
                <a:moveTo>
                  <a:pt x="0" y="6858000"/>
                </a:moveTo>
                <a:lnTo>
                  <a:pt x="10923639" y="6858000"/>
                </a:lnTo>
                <a:lnTo>
                  <a:pt x="1092363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任意多边形: 形状 10"/>
          <p:cNvSpPr/>
          <p:nvPr/>
        </p:nvSpPr>
        <p:spPr>
          <a:xfrm rot="7258665">
            <a:off x="1275501" y="-616250"/>
            <a:ext cx="9714026" cy="12205297"/>
          </a:xfrm>
          <a:custGeom>
            <a:avLst/>
            <a:gdLst>
              <a:gd name="connsiteX0" fmla="*/ 5374851 w 5380345"/>
              <a:gd name="connsiteY0" fmla="*/ 6003707 h 6003706"/>
              <a:gd name="connsiteX1" fmla="*/ 3229296 w 5380345"/>
              <a:gd name="connsiteY1" fmla="*/ 5337788 h 6003706"/>
              <a:gd name="connsiteX2" fmla="*/ 2785350 w 5380345"/>
              <a:gd name="connsiteY2" fmla="*/ 4981753 h 6003706"/>
              <a:gd name="connsiteX3" fmla="*/ 2605684 w 5380345"/>
              <a:gd name="connsiteY3" fmla="*/ 4761428 h 6003706"/>
              <a:gd name="connsiteX4" fmla="*/ 2451842 w 5380345"/>
              <a:gd name="connsiteY4" fmla="*/ 4522972 h 6003706"/>
              <a:gd name="connsiteX5" fmla="*/ 2279318 w 5380345"/>
              <a:gd name="connsiteY5" fmla="*/ 4299901 h 6003706"/>
              <a:gd name="connsiteX6" fmla="*/ 2079872 w 5380345"/>
              <a:gd name="connsiteY6" fmla="*/ 4100454 h 6003706"/>
              <a:gd name="connsiteX7" fmla="*/ 1687573 w 5380345"/>
              <a:gd name="connsiteY7" fmla="*/ 3696068 h 6003706"/>
              <a:gd name="connsiteX8" fmla="*/ 1526588 w 5380345"/>
              <a:gd name="connsiteY8" fmla="*/ 3165311 h 6003706"/>
              <a:gd name="connsiteX9" fmla="*/ 1539225 w 5380345"/>
              <a:gd name="connsiteY9" fmla="*/ 2883450 h 6003706"/>
              <a:gd name="connsiteX10" fmla="*/ 1518896 w 5380345"/>
              <a:gd name="connsiteY10" fmla="*/ 2604335 h 6003706"/>
              <a:gd name="connsiteX11" fmla="*/ 1483182 w 5380345"/>
              <a:gd name="connsiteY11" fmla="*/ 2473020 h 6003706"/>
              <a:gd name="connsiteX12" fmla="*/ 1427689 w 5380345"/>
              <a:gd name="connsiteY12" fmla="*/ 2352693 h 6003706"/>
              <a:gd name="connsiteX13" fmla="*/ 1282638 w 5380345"/>
              <a:gd name="connsiteY13" fmla="*/ 2127973 h 6003706"/>
              <a:gd name="connsiteX14" fmla="*/ 1085389 w 5380345"/>
              <a:gd name="connsiteY14" fmla="*/ 1930175 h 6003706"/>
              <a:gd name="connsiteX15" fmla="*/ 833197 w 5380345"/>
              <a:gd name="connsiteY15" fmla="*/ 1804903 h 6003706"/>
              <a:gd name="connsiteX16" fmla="*/ 564522 w 5380345"/>
              <a:gd name="connsiteY16" fmla="*/ 1720290 h 6003706"/>
              <a:gd name="connsiteX17" fmla="*/ 306287 w 5380345"/>
              <a:gd name="connsiteY17" fmla="*/ 1602710 h 6003706"/>
              <a:gd name="connsiteX18" fmla="*/ 11238 w 5380345"/>
              <a:gd name="connsiteY18" fmla="*/ 1125798 h 6003706"/>
              <a:gd name="connsiteX19" fmla="*/ 16183 w 5380345"/>
              <a:gd name="connsiteY19" fmla="*/ 838992 h 6003706"/>
              <a:gd name="connsiteX20" fmla="*/ 68380 w 5380345"/>
              <a:gd name="connsiteY20" fmla="*/ 562624 h 6003706"/>
              <a:gd name="connsiteX21" fmla="*/ 65083 w 5380345"/>
              <a:gd name="connsiteY21" fmla="*/ 8242 h 6003706"/>
              <a:gd name="connsiteX22" fmla="*/ 102995 w 5380345"/>
              <a:gd name="connsiteY22" fmla="*/ 0 h 6003706"/>
              <a:gd name="connsiteX23" fmla="*/ 102445 w 5380345"/>
              <a:gd name="connsiteY23" fmla="*/ 568119 h 6003706"/>
              <a:gd name="connsiteX24" fmla="*/ 48051 w 5380345"/>
              <a:gd name="connsiteY24" fmla="*/ 846134 h 6003706"/>
              <a:gd name="connsiteX25" fmla="*/ 41458 w 5380345"/>
              <a:gd name="connsiteY25" fmla="*/ 1120853 h 6003706"/>
              <a:gd name="connsiteX26" fmla="*/ 320023 w 5380345"/>
              <a:gd name="connsiteY26" fmla="*/ 1584579 h 6003706"/>
              <a:gd name="connsiteX27" fmla="*/ 834846 w 5380345"/>
              <a:gd name="connsiteY27" fmla="*/ 1801607 h 6003706"/>
              <a:gd name="connsiteX28" fmla="*/ 1086488 w 5380345"/>
              <a:gd name="connsiteY28" fmla="*/ 1929076 h 6003706"/>
              <a:gd name="connsiteX29" fmla="*/ 1332087 w 5380345"/>
              <a:gd name="connsiteY29" fmla="*/ 2079622 h 6003706"/>
              <a:gd name="connsiteX30" fmla="*/ 1439777 w 5380345"/>
              <a:gd name="connsiteY30" fmla="*/ 2181268 h 6003706"/>
              <a:gd name="connsiteX31" fmla="*/ 1516698 w 5380345"/>
              <a:gd name="connsiteY31" fmla="*/ 2309837 h 6003706"/>
              <a:gd name="connsiteX32" fmla="*/ 1562302 w 5380345"/>
              <a:gd name="connsiteY32" fmla="*/ 2452690 h 6003706"/>
              <a:gd name="connsiteX33" fmla="*/ 1572741 w 5380345"/>
              <a:gd name="connsiteY33" fmla="*/ 2599390 h 6003706"/>
              <a:gd name="connsiteX34" fmla="*/ 1545269 w 5380345"/>
              <a:gd name="connsiteY34" fmla="*/ 2883999 h 6003706"/>
              <a:gd name="connsiteX35" fmla="*/ 1527687 w 5380345"/>
              <a:gd name="connsiteY35" fmla="*/ 3165311 h 6003706"/>
              <a:gd name="connsiteX36" fmla="*/ 1689222 w 5380345"/>
              <a:gd name="connsiteY36" fmla="*/ 3695519 h 6003706"/>
              <a:gd name="connsiteX37" fmla="*/ 2082070 w 5380345"/>
              <a:gd name="connsiteY37" fmla="*/ 4099356 h 6003706"/>
              <a:gd name="connsiteX38" fmla="*/ 2281515 w 5380345"/>
              <a:gd name="connsiteY38" fmla="*/ 4298801 h 6003706"/>
              <a:gd name="connsiteX39" fmla="*/ 2456237 w 5380345"/>
              <a:gd name="connsiteY39" fmla="*/ 4520225 h 6003706"/>
              <a:gd name="connsiteX40" fmla="*/ 2645244 w 5380345"/>
              <a:gd name="connsiteY40" fmla="*/ 4730660 h 6003706"/>
              <a:gd name="connsiteX41" fmla="*/ 2829854 w 5380345"/>
              <a:gd name="connsiteY41" fmla="*/ 4941094 h 6003706"/>
              <a:gd name="connsiteX42" fmla="*/ 3246328 w 5380345"/>
              <a:gd name="connsiteY42" fmla="*/ 5311965 h 6003706"/>
              <a:gd name="connsiteX43" fmla="*/ 3738076 w 5380345"/>
              <a:gd name="connsiteY43" fmla="*/ 5585585 h 6003706"/>
              <a:gd name="connsiteX44" fmla="*/ 4270480 w 5380345"/>
              <a:gd name="connsiteY44" fmla="*/ 5771295 h 6003706"/>
              <a:gd name="connsiteX45" fmla="*/ 5380345 w 5380345"/>
              <a:gd name="connsiteY45" fmla="*/ 5964697 h 6003706"/>
              <a:gd name="connsiteX46" fmla="*/ 5374851 w 5380345"/>
              <a:gd name="connsiteY46" fmla="*/ 6003707 h 600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380345" h="6003706">
                <a:moveTo>
                  <a:pt x="5374851" y="6003707"/>
                </a:moveTo>
                <a:cubicBezTo>
                  <a:pt x="4628714" y="5905358"/>
                  <a:pt x="3884775" y="5717999"/>
                  <a:pt x="3229296" y="5337788"/>
                </a:cubicBezTo>
                <a:cubicBezTo>
                  <a:pt x="3066663" y="5240538"/>
                  <a:pt x="2913919" y="5122958"/>
                  <a:pt x="2785350" y="4981753"/>
                </a:cubicBezTo>
                <a:cubicBezTo>
                  <a:pt x="2720517" y="4911974"/>
                  <a:pt x="2657331" y="4840547"/>
                  <a:pt x="2605684" y="4761428"/>
                </a:cubicBezTo>
                <a:cubicBezTo>
                  <a:pt x="2552938" y="4682859"/>
                  <a:pt x="2506235" y="4599893"/>
                  <a:pt x="2451842" y="4522972"/>
                </a:cubicBezTo>
                <a:cubicBezTo>
                  <a:pt x="2396348" y="4447150"/>
                  <a:pt x="2340306" y="4371327"/>
                  <a:pt x="2279318" y="4299901"/>
                </a:cubicBezTo>
                <a:cubicBezTo>
                  <a:pt x="2217231" y="4229023"/>
                  <a:pt x="2149101" y="4164189"/>
                  <a:pt x="2079872" y="4100454"/>
                </a:cubicBezTo>
                <a:cubicBezTo>
                  <a:pt x="1942512" y="3972436"/>
                  <a:pt x="1797461" y="3849361"/>
                  <a:pt x="1687573" y="3696068"/>
                </a:cubicBezTo>
                <a:cubicBezTo>
                  <a:pt x="1578235" y="3542775"/>
                  <a:pt x="1521643" y="3353768"/>
                  <a:pt x="1526588" y="3165311"/>
                </a:cubicBezTo>
                <a:cubicBezTo>
                  <a:pt x="1525489" y="3071357"/>
                  <a:pt x="1535379" y="2977403"/>
                  <a:pt x="1539225" y="2883450"/>
                </a:cubicBezTo>
                <a:cubicBezTo>
                  <a:pt x="1541973" y="2789496"/>
                  <a:pt x="1538675" y="2694443"/>
                  <a:pt x="1518896" y="2604335"/>
                </a:cubicBezTo>
                <a:cubicBezTo>
                  <a:pt x="1511753" y="2558732"/>
                  <a:pt x="1495819" y="2515876"/>
                  <a:pt x="1483182" y="2473020"/>
                </a:cubicBezTo>
                <a:cubicBezTo>
                  <a:pt x="1464502" y="2432361"/>
                  <a:pt x="1451315" y="2390055"/>
                  <a:pt x="1427689" y="2352693"/>
                </a:cubicBezTo>
                <a:cubicBezTo>
                  <a:pt x="1388130" y="2274123"/>
                  <a:pt x="1332087" y="2206542"/>
                  <a:pt x="1282638" y="2127973"/>
                </a:cubicBezTo>
                <a:cubicBezTo>
                  <a:pt x="1229891" y="2052150"/>
                  <a:pt x="1165607" y="1979624"/>
                  <a:pt x="1085389" y="1930175"/>
                </a:cubicBezTo>
                <a:cubicBezTo>
                  <a:pt x="1005172" y="1880726"/>
                  <a:pt x="920558" y="1839518"/>
                  <a:pt x="833197" y="1804903"/>
                </a:cubicBezTo>
                <a:cubicBezTo>
                  <a:pt x="745837" y="1770838"/>
                  <a:pt x="655729" y="1743366"/>
                  <a:pt x="564522" y="1720290"/>
                </a:cubicBezTo>
                <a:cubicBezTo>
                  <a:pt x="472766" y="1697213"/>
                  <a:pt x="383758" y="1658753"/>
                  <a:pt x="306287" y="1602710"/>
                </a:cubicBezTo>
                <a:cubicBezTo>
                  <a:pt x="149147" y="1492273"/>
                  <a:pt x="44205" y="1314255"/>
                  <a:pt x="11238" y="1125798"/>
                </a:cubicBezTo>
                <a:cubicBezTo>
                  <a:pt x="-5245" y="1031295"/>
                  <a:pt x="-3596" y="933495"/>
                  <a:pt x="16183" y="838992"/>
                </a:cubicBezTo>
                <a:cubicBezTo>
                  <a:pt x="35414" y="746686"/>
                  <a:pt x="54095" y="654930"/>
                  <a:pt x="68380" y="562624"/>
                </a:cubicBezTo>
                <a:cubicBezTo>
                  <a:pt x="96951" y="378013"/>
                  <a:pt x="104643" y="189556"/>
                  <a:pt x="65083" y="8242"/>
                </a:cubicBezTo>
                <a:lnTo>
                  <a:pt x="102995" y="0"/>
                </a:lnTo>
                <a:cubicBezTo>
                  <a:pt x="142554" y="187908"/>
                  <a:pt x="132664" y="381859"/>
                  <a:pt x="102445" y="568119"/>
                </a:cubicBezTo>
                <a:cubicBezTo>
                  <a:pt x="87610" y="661523"/>
                  <a:pt x="67831" y="753829"/>
                  <a:pt x="48051" y="846134"/>
                </a:cubicBezTo>
                <a:cubicBezTo>
                  <a:pt x="28271" y="936242"/>
                  <a:pt x="26073" y="1029646"/>
                  <a:pt x="41458" y="1120853"/>
                </a:cubicBezTo>
                <a:cubicBezTo>
                  <a:pt x="70578" y="1303266"/>
                  <a:pt x="173323" y="1471394"/>
                  <a:pt x="320023" y="1584579"/>
                </a:cubicBezTo>
                <a:cubicBezTo>
                  <a:pt x="465624" y="1704906"/>
                  <a:pt x="664520" y="1720839"/>
                  <a:pt x="834846" y="1801607"/>
                </a:cubicBezTo>
                <a:cubicBezTo>
                  <a:pt x="922207" y="1837320"/>
                  <a:pt x="1006820" y="1879627"/>
                  <a:pt x="1086488" y="1929076"/>
                </a:cubicBezTo>
                <a:cubicBezTo>
                  <a:pt x="1166156" y="1979075"/>
                  <a:pt x="1251320" y="2021931"/>
                  <a:pt x="1332087" y="2079622"/>
                </a:cubicBezTo>
                <a:cubicBezTo>
                  <a:pt x="1368899" y="2111490"/>
                  <a:pt x="1409558" y="2141709"/>
                  <a:pt x="1439777" y="2181268"/>
                </a:cubicBezTo>
                <a:cubicBezTo>
                  <a:pt x="1469996" y="2221377"/>
                  <a:pt x="1497467" y="2263134"/>
                  <a:pt x="1516698" y="2309837"/>
                </a:cubicBezTo>
                <a:cubicBezTo>
                  <a:pt x="1539774" y="2354891"/>
                  <a:pt x="1550763" y="2404340"/>
                  <a:pt x="1562302" y="2452690"/>
                </a:cubicBezTo>
                <a:cubicBezTo>
                  <a:pt x="1568345" y="2502140"/>
                  <a:pt x="1575488" y="2551040"/>
                  <a:pt x="1572741" y="2599390"/>
                </a:cubicBezTo>
                <a:cubicBezTo>
                  <a:pt x="1572191" y="2696641"/>
                  <a:pt x="1556258" y="2790595"/>
                  <a:pt x="1545269" y="2883999"/>
                </a:cubicBezTo>
                <a:cubicBezTo>
                  <a:pt x="1535379" y="2977403"/>
                  <a:pt x="1526588" y="3071357"/>
                  <a:pt x="1527687" y="3165311"/>
                </a:cubicBezTo>
                <a:cubicBezTo>
                  <a:pt x="1523291" y="3353768"/>
                  <a:pt x="1579883" y="3542775"/>
                  <a:pt x="1689222" y="3695519"/>
                </a:cubicBezTo>
                <a:cubicBezTo>
                  <a:pt x="1799658" y="3848812"/>
                  <a:pt x="1944711" y="3971336"/>
                  <a:pt x="2082070" y="4099356"/>
                </a:cubicBezTo>
                <a:cubicBezTo>
                  <a:pt x="2151299" y="4163090"/>
                  <a:pt x="2219430" y="4227924"/>
                  <a:pt x="2281515" y="4298801"/>
                </a:cubicBezTo>
                <a:cubicBezTo>
                  <a:pt x="2343602" y="4369679"/>
                  <a:pt x="2396898" y="4447150"/>
                  <a:pt x="2456237" y="4520225"/>
                </a:cubicBezTo>
                <a:cubicBezTo>
                  <a:pt x="2515577" y="4593300"/>
                  <a:pt x="2581509" y="4661430"/>
                  <a:pt x="2645244" y="4730660"/>
                </a:cubicBezTo>
                <a:cubicBezTo>
                  <a:pt x="2710077" y="4798790"/>
                  <a:pt x="2767218" y="4872415"/>
                  <a:pt x="2829854" y="4941094"/>
                </a:cubicBezTo>
                <a:cubicBezTo>
                  <a:pt x="2955127" y="5078454"/>
                  <a:pt x="3091936" y="5205374"/>
                  <a:pt x="3246328" y="5311965"/>
                </a:cubicBezTo>
                <a:cubicBezTo>
                  <a:pt x="3401270" y="5417457"/>
                  <a:pt x="3566101" y="5509213"/>
                  <a:pt x="3738076" y="5585585"/>
                </a:cubicBezTo>
                <a:cubicBezTo>
                  <a:pt x="3910049" y="5662506"/>
                  <a:pt x="4089166" y="5720747"/>
                  <a:pt x="4270480" y="5771295"/>
                </a:cubicBezTo>
                <a:cubicBezTo>
                  <a:pt x="4634209" y="5868545"/>
                  <a:pt x="5006727" y="5925687"/>
                  <a:pt x="5380345" y="5964697"/>
                </a:cubicBezTo>
                <a:lnTo>
                  <a:pt x="5374851" y="6003707"/>
                </a:lnTo>
                <a:close/>
              </a:path>
            </a:pathLst>
          </a:custGeom>
          <a:solidFill>
            <a:srgbClr val="313A80"/>
          </a:solidFill>
          <a:ln w="5493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39400" y="2767280"/>
            <a:ext cx="7552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latin typeface="Agency FB" panose="020B0503020202020204" pitchFamily="34" charset="0"/>
                <a:ea typeface="HGMaruGothicMPRO" pitchFamily="34" charset="-128"/>
              </a:rPr>
              <a:t>THANKS</a:t>
            </a:r>
            <a:endParaRPr lang="zh-CN" altLang="en-US" sz="8000" dirty="0">
              <a:latin typeface="Agency FB" panose="020B0503020202020204" pitchFamily="34" charset="0"/>
              <a:ea typeface="HGMaruGothicMPRO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 rot="3567203">
            <a:off x="-817818" y="-263889"/>
            <a:ext cx="5800786" cy="6472859"/>
          </a:xfrm>
          <a:custGeom>
            <a:avLst/>
            <a:gdLst>
              <a:gd name="connsiteX0" fmla="*/ 5374851 w 5380345"/>
              <a:gd name="connsiteY0" fmla="*/ 6003707 h 6003706"/>
              <a:gd name="connsiteX1" fmla="*/ 3229296 w 5380345"/>
              <a:gd name="connsiteY1" fmla="*/ 5337788 h 6003706"/>
              <a:gd name="connsiteX2" fmla="*/ 2785350 w 5380345"/>
              <a:gd name="connsiteY2" fmla="*/ 4981753 h 6003706"/>
              <a:gd name="connsiteX3" fmla="*/ 2605684 w 5380345"/>
              <a:gd name="connsiteY3" fmla="*/ 4761428 h 6003706"/>
              <a:gd name="connsiteX4" fmla="*/ 2451842 w 5380345"/>
              <a:gd name="connsiteY4" fmla="*/ 4522972 h 6003706"/>
              <a:gd name="connsiteX5" fmla="*/ 2279318 w 5380345"/>
              <a:gd name="connsiteY5" fmla="*/ 4299901 h 6003706"/>
              <a:gd name="connsiteX6" fmla="*/ 2079872 w 5380345"/>
              <a:gd name="connsiteY6" fmla="*/ 4100454 h 6003706"/>
              <a:gd name="connsiteX7" fmla="*/ 1687573 w 5380345"/>
              <a:gd name="connsiteY7" fmla="*/ 3696068 h 6003706"/>
              <a:gd name="connsiteX8" fmla="*/ 1526588 w 5380345"/>
              <a:gd name="connsiteY8" fmla="*/ 3165311 h 6003706"/>
              <a:gd name="connsiteX9" fmla="*/ 1539225 w 5380345"/>
              <a:gd name="connsiteY9" fmla="*/ 2883450 h 6003706"/>
              <a:gd name="connsiteX10" fmla="*/ 1518896 w 5380345"/>
              <a:gd name="connsiteY10" fmla="*/ 2604335 h 6003706"/>
              <a:gd name="connsiteX11" fmla="*/ 1483182 w 5380345"/>
              <a:gd name="connsiteY11" fmla="*/ 2473020 h 6003706"/>
              <a:gd name="connsiteX12" fmla="*/ 1427689 w 5380345"/>
              <a:gd name="connsiteY12" fmla="*/ 2352693 h 6003706"/>
              <a:gd name="connsiteX13" fmla="*/ 1282638 w 5380345"/>
              <a:gd name="connsiteY13" fmla="*/ 2127973 h 6003706"/>
              <a:gd name="connsiteX14" fmla="*/ 1085389 w 5380345"/>
              <a:gd name="connsiteY14" fmla="*/ 1930175 h 6003706"/>
              <a:gd name="connsiteX15" fmla="*/ 833197 w 5380345"/>
              <a:gd name="connsiteY15" fmla="*/ 1804903 h 6003706"/>
              <a:gd name="connsiteX16" fmla="*/ 564522 w 5380345"/>
              <a:gd name="connsiteY16" fmla="*/ 1720290 h 6003706"/>
              <a:gd name="connsiteX17" fmla="*/ 306287 w 5380345"/>
              <a:gd name="connsiteY17" fmla="*/ 1602710 h 6003706"/>
              <a:gd name="connsiteX18" fmla="*/ 11238 w 5380345"/>
              <a:gd name="connsiteY18" fmla="*/ 1125798 h 6003706"/>
              <a:gd name="connsiteX19" fmla="*/ 16183 w 5380345"/>
              <a:gd name="connsiteY19" fmla="*/ 838992 h 6003706"/>
              <a:gd name="connsiteX20" fmla="*/ 68380 w 5380345"/>
              <a:gd name="connsiteY20" fmla="*/ 562624 h 6003706"/>
              <a:gd name="connsiteX21" fmla="*/ 65083 w 5380345"/>
              <a:gd name="connsiteY21" fmla="*/ 8242 h 6003706"/>
              <a:gd name="connsiteX22" fmla="*/ 102995 w 5380345"/>
              <a:gd name="connsiteY22" fmla="*/ 0 h 6003706"/>
              <a:gd name="connsiteX23" fmla="*/ 102445 w 5380345"/>
              <a:gd name="connsiteY23" fmla="*/ 568119 h 6003706"/>
              <a:gd name="connsiteX24" fmla="*/ 48051 w 5380345"/>
              <a:gd name="connsiteY24" fmla="*/ 846134 h 6003706"/>
              <a:gd name="connsiteX25" fmla="*/ 41458 w 5380345"/>
              <a:gd name="connsiteY25" fmla="*/ 1120853 h 6003706"/>
              <a:gd name="connsiteX26" fmla="*/ 320023 w 5380345"/>
              <a:gd name="connsiteY26" fmla="*/ 1584579 h 6003706"/>
              <a:gd name="connsiteX27" fmla="*/ 834846 w 5380345"/>
              <a:gd name="connsiteY27" fmla="*/ 1801607 h 6003706"/>
              <a:gd name="connsiteX28" fmla="*/ 1086488 w 5380345"/>
              <a:gd name="connsiteY28" fmla="*/ 1929076 h 6003706"/>
              <a:gd name="connsiteX29" fmla="*/ 1332087 w 5380345"/>
              <a:gd name="connsiteY29" fmla="*/ 2079622 h 6003706"/>
              <a:gd name="connsiteX30" fmla="*/ 1439777 w 5380345"/>
              <a:gd name="connsiteY30" fmla="*/ 2181268 h 6003706"/>
              <a:gd name="connsiteX31" fmla="*/ 1516698 w 5380345"/>
              <a:gd name="connsiteY31" fmla="*/ 2309837 h 6003706"/>
              <a:gd name="connsiteX32" fmla="*/ 1562302 w 5380345"/>
              <a:gd name="connsiteY32" fmla="*/ 2452690 h 6003706"/>
              <a:gd name="connsiteX33" fmla="*/ 1572741 w 5380345"/>
              <a:gd name="connsiteY33" fmla="*/ 2599390 h 6003706"/>
              <a:gd name="connsiteX34" fmla="*/ 1545269 w 5380345"/>
              <a:gd name="connsiteY34" fmla="*/ 2883999 h 6003706"/>
              <a:gd name="connsiteX35" fmla="*/ 1527687 w 5380345"/>
              <a:gd name="connsiteY35" fmla="*/ 3165311 h 6003706"/>
              <a:gd name="connsiteX36" fmla="*/ 1689222 w 5380345"/>
              <a:gd name="connsiteY36" fmla="*/ 3695519 h 6003706"/>
              <a:gd name="connsiteX37" fmla="*/ 2082070 w 5380345"/>
              <a:gd name="connsiteY37" fmla="*/ 4099356 h 6003706"/>
              <a:gd name="connsiteX38" fmla="*/ 2281515 w 5380345"/>
              <a:gd name="connsiteY38" fmla="*/ 4298801 h 6003706"/>
              <a:gd name="connsiteX39" fmla="*/ 2456237 w 5380345"/>
              <a:gd name="connsiteY39" fmla="*/ 4520225 h 6003706"/>
              <a:gd name="connsiteX40" fmla="*/ 2645244 w 5380345"/>
              <a:gd name="connsiteY40" fmla="*/ 4730660 h 6003706"/>
              <a:gd name="connsiteX41" fmla="*/ 2829854 w 5380345"/>
              <a:gd name="connsiteY41" fmla="*/ 4941094 h 6003706"/>
              <a:gd name="connsiteX42" fmla="*/ 3246328 w 5380345"/>
              <a:gd name="connsiteY42" fmla="*/ 5311965 h 6003706"/>
              <a:gd name="connsiteX43" fmla="*/ 3738076 w 5380345"/>
              <a:gd name="connsiteY43" fmla="*/ 5585585 h 6003706"/>
              <a:gd name="connsiteX44" fmla="*/ 4270480 w 5380345"/>
              <a:gd name="connsiteY44" fmla="*/ 5771295 h 6003706"/>
              <a:gd name="connsiteX45" fmla="*/ 5380345 w 5380345"/>
              <a:gd name="connsiteY45" fmla="*/ 5964697 h 6003706"/>
              <a:gd name="connsiteX46" fmla="*/ 5374851 w 5380345"/>
              <a:gd name="connsiteY46" fmla="*/ 6003707 h 600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380345" h="6003706">
                <a:moveTo>
                  <a:pt x="5374851" y="6003707"/>
                </a:moveTo>
                <a:cubicBezTo>
                  <a:pt x="4628714" y="5905358"/>
                  <a:pt x="3884775" y="5717999"/>
                  <a:pt x="3229296" y="5337788"/>
                </a:cubicBezTo>
                <a:cubicBezTo>
                  <a:pt x="3066663" y="5240538"/>
                  <a:pt x="2913919" y="5122958"/>
                  <a:pt x="2785350" y="4981753"/>
                </a:cubicBezTo>
                <a:cubicBezTo>
                  <a:pt x="2720517" y="4911974"/>
                  <a:pt x="2657331" y="4840547"/>
                  <a:pt x="2605684" y="4761428"/>
                </a:cubicBezTo>
                <a:cubicBezTo>
                  <a:pt x="2552938" y="4682859"/>
                  <a:pt x="2506235" y="4599893"/>
                  <a:pt x="2451842" y="4522972"/>
                </a:cubicBezTo>
                <a:cubicBezTo>
                  <a:pt x="2396348" y="4447150"/>
                  <a:pt x="2340306" y="4371327"/>
                  <a:pt x="2279318" y="4299901"/>
                </a:cubicBezTo>
                <a:cubicBezTo>
                  <a:pt x="2217231" y="4229023"/>
                  <a:pt x="2149101" y="4164189"/>
                  <a:pt x="2079872" y="4100454"/>
                </a:cubicBezTo>
                <a:cubicBezTo>
                  <a:pt x="1942512" y="3972436"/>
                  <a:pt x="1797461" y="3849361"/>
                  <a:pt x="1687573" y="3696068"/>
                </a:cubicBezTo>
                <a:cubicBezTo>
                  <a:pt x="1578235" y="3542775"/>
                  <a:pt x="1521643" y="3353768"/>
                  <a:pt x="1526588" y="3165311"/>
                </a:cubicBezTo>
                <a:cubicBezTo>
                  <a:pt x="1525489" y="3071357"/>
                  <a:pt x="1535379" y="2977403"/>
                  <a:pt x="1539225" y="2883450"/>
                </a:cubicBezTo>
                <a:cubicBezTo>
                  <a:pt x="1541973" y="2789496"/>
                  <a:pt x="1538675" y="2694443"/>
                  <a:pt x="1518896" y="2604335"/>
                </a:cubicBezTo>
                <a:cubicBezTo>
                  <a:pt x="1511753" y="2558732"/>
                  <a:pt x="1495819" y="2515876"/>
                  <a:pt x="1483182" y="2473020"/>
                </a:cubicBezTo>
                <a:cubicBezTo>
                  <a:pt x="1464502" y="2432361"/>
                  <a:pt x="1451315" y="2390055"/>
                  <a:pt x="1427689" y="2352693"/>
                </a:cubicBezTo>
                <a:cubicBezTo>
                  <a:pt x="1388130" y="2274123"/>
                  <a:pt x="1332087" y="2206542"/>
                  <a:pt x="1282638" y="2127973"/>
                </a:cubicBezTo>
                <a:cubicBezTo>
                  <a:pt x="1229891" y="2052150"/>
                  <a:pt x="1165607" y="1979624"/>
                  <a:pt x="1085389" y="1930175"/>
                </a:cubicBezTo>
                <a:cubicBezTo>
                  <a:pt x="1005172" y="1880726"/>
                  <a:pt x="920558" y="1839518"/>
                  <a:pt x="833197" y="1804903"/>
                </a:cubicBezTo>
                <a:cubicBezTo>
                  <a:pt x="745837" y="1770838"/>
                  <a:pt x="655729" y="1743366"/>
                  <a:pt x="564522" y="1720290"/>
                </a:cubicBezTo>
                <a:cubicBezTo>
                  <a:pt x="472766" y="1697213"/>
                  <a:pt x="383758" y="1658753"/>
                  <a:pt x="306287" y="1602710"/>
                </a:cubicBezTo>
                <a:cubicBezTo>
                  <a:pt x="149147" y="1492273"/>
                  <a:pt x="44205" y="1314255"/>
                  <a:pt x="11238" y="1125798"/>
                </a:cubicBezTo>
                <a:cubicBezTo>
                  <a:pt x="-5245" y="1031295"/>
                  <a:pt x="-3596" y="933495"/>
                  <a:pt x="16183" y="838992"/>
                </a:cubicBezTo>
                <a:cubicBezTo>
                  <a:pt x="35414" y="746686"/>
                  <a:pt x="54095" y="654930"/>
                  <a:pt x="68380" y="562624"/>
                </a:cubicBezTo>
                <a:cubicBezTo>
                  <a:pt x="96951" y="378013"/>
                  <a:pt x="104643" y="189556"/>
                  <a:pt x="65083" y="8242"/>
                </a:cubicBezTo>
                <a:lnTo>
                  <a:pt x="102995" y="0"/>
                </a:lnTo>
                <a:cubicBezTo>
                  <a:pt x="142554" y="187908"/>
                  <a:pt x="132664" y="381859"/>
                  <a:pt x="102445" y="568119"/>
                </a:cubicBezTo>
                <a:cubicBezTo>
                  <a:pt x="87610" y="661523"/>
                  <a:pt x="67831" y="753829"/>
                  <a:pt x="48051" y="846134"/>
                </a:cubicBezTo>
                <a:cubicBezTo>
                  <a:pt x="28271" y="936242"/>
                  <a:pt x="26073" y="1029646"/>
                  <a:pt x="41458" y="1120853"/>
                </a:cubicBezTo>
                <a:cubicBezTo>
                  <a:pt x="70578" y="1303266"/>
                  <a:pt x="173323" y="1471394"/>
                  <a:pt x="320023" y="1584579"/>
                </a:cubicBezTo>
                <a:cubicBezTo>
                  <a:pt x="465624" y="1704906"/>
                  <a:pt x="664520" y="1720839"/>
                  <a:pt x="834846" y="1801607"/>
                </a:cubicBezTo>
                <a:cubicBezTo>
                  <a:pt x="922207" y="1837320"/>
                  <a:pt x="1006820" y="1879627"/>
                  <a:pt x="1086488" y="1929076"/>
                </a:cubicBezTo>
                <a:cubicBezTo>
                  <a:pt x="1166156" y="1979075"/>
                  <a:pt x="1251320" y="2021931"/>
                  <a:pt x="1332087" y="2079622"/>
                </a:cubicBezTo>
                <a:cubicBezTo>
                  <a:pt x="1368899" y="2111490"/>
                  <a:pt x="1409558" y="2141709"/>
                  <a:pt x="1439777" y="2181268"/>
                </a:cubicBezTo>
                <a:cubicBezTo>
                  <a:pt x="1469996" y="2221377"/>
                  <a:pt x="1497467" y="2263134"/>
                  <a:pt x="1516698" y="2309837"/>
                </a:cubicBezTo>
                <a:cubicBezTo>
                  <a:pt x="1539774" y="2354891"/>
                  <a:pt x="1550763" y="2404340"/>
                  <a:pt x="1562302" y="2452690"/>
                </a:cubicBezTo>
                <a:cubicBezTo>
                  <a:pt x="1568345" y="2502140"/>
                  <a:pt x="1575488" y="2551040"/>
                  <a:pt x="1572741" y="2599390"/>
                </a:cubicBezTo>
                <a:cubicBezTo>
                  <a:pt x="1572191" y="2696641"/>
                  <a:pt x="1556258" y="2790595"/>
                  <a:pt x="1545269" y="2883999"/>
                </a:cubicBezTo>
                <a:cubicBezTo>
                  <a:pt x="1535379" y="2977403"/>
                  <a:pt x="1526588" y="3071357"/>
                  <a:pt x="1527687" y="3165311"/>
                </a:cubicBezTo>
                <a:cubicBezTo>
                  <a:pt x="1523291" y="3353768"/>
                  <a:pt x="1579883" y="3542775"/>
                  <a:pt x="1689222" y="3695519"/>
                </a:cubicBezTo>
                <a:cubicBezTo>
                  <a:pt x="1799658" y="3848812"/>
                  <a:pt x="1944711" y="3971336"/>
                  <a:pt x="2082070" y="4099356"/>
                </a:cubicBezTo>
                <a:cubicBezTo>
                  <a:pt x="2151299" y="4163090"/>
                  <a:pt x="2219430" y="4227924"/>
                  <a:pt x="2281515" y="4298801"/>
                </a:cubicBezTo>
                <a:cubicBezTo>
                  <a:pt x="2343602" y="4369679"/>
                  <a:pt x="2396898" y="4447150"/>
                  <a:pt x="2456237" y="4520225"/>
                </a:cubicBezTo>
                <a:cubicBezTo>
                  <a:pt x="2515577" y="4593300"/>
                  <a:pt x="2581509" y="4661430"/>
                  <a:pt x="2645244" y="4730660"/>
                </a:cubicBezTo>
                <a:cubicBezTo>
                  <a:pt x="2710077" y="4798790"/>
                  <a:pt x="2767218" y="4872415"/>
                  <a:pt x="2829854" y="4941094"/>
                </a:cubicBezTo>
                <a:cubicBezTo>
                  <a:pt x="2955127" y="5078454"/>
                  <a:pt x="3091936" y="5205374"/>
                  <a:pt x="3246328" y="5311965"/>
                </a:cubicBezTo>
                <a:cubicBezTo>
                  <a:pt x="3401270" y="5417457"/>
                  <a:pt x="3566101" y="5509213"/>
                  <a:pt x="3738076" y="5585585"/>
                </a:cubicBezTo>
                <a:cubicBezTo>
                  <a:pt x="3910049" y="5662506"/>
                  <a:pt x="4089166" y="5720747"/>
                  <a:pt x="4270480" y="5771295"/>
                </a:cubicBezTo>
                <a:cubicBezTo>
                  <a:pt x="4634209" y="5868545"/>
                  <a:pt x="5006727" y="5925687"/>
                  <a:pt x="5380345" y="5964697"/>
                </a:cubicBezTo>
                <a:lnTo>
                  <a:pt x="5374851" y="6003707"/>
                </a:lnTo>
                <a:close/>
              </a:path>
            </a:pathLst>
          </a:custGeom>
          <a:solidFill>
            <a:srgbClr val="313A80"/>
          </a:solidFill>
          <a:ln w="5493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756" name="文本框 5755"/>
          <p:cNvSpPr txBox="1"/>
          <p:nvPr/>
        </p:nvSpPr>
        <p:spPr>
          <a:xfrm>
            <a:off x="2821770" y="2010218"/>
            <a:ext cx="207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</a:t>
            </a:r>
          </a:p>
        </p:txBody>
      </p:sp>
      <p:sp>
        <p:nvSpPr>
          <p:cNvPr id="5758" name="文本框 5757"/>
          <p:cNvSpPr txBox="1"/>
          <p:nvPr/>
        </p:nvSpPr>
        <p:spPr>
          <a:xfrm>
            <a:off x="2821770" y="1386655"/>
            <a:ext cx="2073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目录</a:t>
            </a:r>
          </a:p>
        </p:txBody>
      </p:sp>
      <p:sp>
        <p:nvSpPr>
          <p:cNvPr id="35" name="文本框 36"/>
          <p:cNvSpPr txBox="1"/>
          <p:nvPr/>
        </p:nvSpPr>
        <p:spPr>
          <a:xfrm>
            <a:off x="2821899" y="3884489"/>
            <a:ext cx="2460625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总体设计</a:t>
            </a:r>
            <a:endParaRPr lang="zh-CN" altLang="en-US" sz="1400" kern="1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6" name="文本框 42"/>
          <p:cNvSpPr txBox="1"/>
          <p:nvPr/>
        </p:nvSpPr>
        <p:spPr>
          <a:xfrm>
            <a:off x="5663377" y="3884489"/>
            <a:ext cx="2460625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spcBef>
                <a:spcPts val="0"/>
              </a:spcBef>
              <a:spcAft>
                <a:spcPts val="0"/>
              </a:spcAft>
              <a:defRPr sz="2400" b="1" kern="100"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888887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总体架构</a:t>
            </a:r>
          </a:p>
        </p:txBody>
      </p:sp>
      <p:sp>
        <p:nvSpPr>
          <p:cNvPr id="37" name="文本框 11"/>
          <p:cNvSpPr txBox="1"/>
          <p:nvPr/>
        </p:nvSpPr>
        <p:spPr bwMode="auto">
          <a:xfrm rot="16200000">
            <a:off x="4232381" y="1927218"/>
            <a:ext cx="553998" cy="317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ONE</a:t>
            </a:r>
            <a:endPara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8" name="文本框 44"/>
          <p:cNvSpPr txBox="1"/>
          <p:nvPr/>
        </p:nvSpPr>
        <p:spPr bwMode="auto">
          <a:xfrm rot="16200000">
            <a:off x="10344707" y="1612324"/>
            <a:ext cx="553998" cy="384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THREE</a:t>
            </a:r>
            <a:endPara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t="13374" r="40490"/>
          <a:stretch>
            <a:fillRect/>
          </a:stretch>
        </p:blipFill>
        <p:spPr>
          <a:xfrm rot="15674154">
            <a:off x="3135615" y="2662236"/>
            <a:ext cx="1049145" cy="1534901"/>
          </a:xfrm>
          <a:custGeom>
            <a:avLst/>
            <a:gdLst>
              <a:gd name="connsiteX0" fmla="*/ 4389791 w 4389791"/>
              <a:gd name="connsiteY0" fmla="*/ 676759 h 6422271"/>
              <a:gd name="connsiteX1" fmla="*/ 3504024 w 4389791"/>
              <a:gd name="connsiteY1" fmla="*/ 6422271 h 6422271"/>
              <a:gd name="connsiteX2" fmla="*/ 0 w 4389791"/>
              <a:gd name="connsiteY2" fmla="*/ 6422271 h 6422271"/>
              <a:gd name="connsiteX3" fmla="*/ 0 w 4389791"/>
              <a:gd name="connsiteY3" fmla="*/ 0 h 6422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791" h="6422271">
                <a:moveTo>
                  <a:pt x="4389791" y="676759"/>
                </a:moveTo>
                <a:lnTo>
                  <a:pt x="3504024" y="6422271"/>
                </a:lnTo>
                <a:lnTo>
                  <a:pt x="0" y="642227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t="13374" r="40490"/>
          <a:stretch>
            <a:fillRect/>
          </a:stretch>
        </p:blipFill>
        <p:spPr>
          <a:xfrm rot="15674154">
            <a:off x="9326071" y="2662236"/>
            <a:ext cx="1049145" cy="1534901"/>
          </a:xfrm>
          <a:custGeom>
            <a:avLst/>
            <a:gdLst>
              <a:gd name="connsiteX0" fmla="*/ 4389791 w 4389791"/>
              <a:gd name="connsiteY0" fmla="*/ 676759 h 6422271"/>
              <a:gd name="connsiteX1" fmla="*/ 3504024 w 4389791"/>
              <a:gd name="connsiteY1" fmla="*/ 6422271 h 6422271"/>
              <a:gd name="connsiteX2" fmla="*/ 0 w 4389791"/>
              <a:gd name="connsiteY2" fmla="*/ 6422271 h 6422271"/>
              <a:gd name="connsiteX3" fmla="*/ 0 w 4389791"/>
              <a:gd name="connsiteY3" fmla="*/ 0 h 6422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791" h="6422271">
                <a:moveTo>
                  <a:pt x="4389791" y="676759"/>
                </a:moveTo>
                <a:lnTo>
                  <a:pt x="3504024" y="6422271"/>
                </a:lnTo>
                <a:lnTo>
                  <a:pt x="0" y="642227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1" name="文本框 11"/>
          <p:cNvSpPr txBox="1"/>
          <p:nvPr/>
        </p:nvSpPr>
        <p:spPr bwMode="auto">
          <a:xfrm rot="16200000">
            <a:off x="7020032" y="1927218"/>
            <a:ext cx="553998" cy="317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TWO</a:t>
            </a:r>
            <a:endPara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t="13374" r="40490"/>
          <a:stretch>
            <a:fillRect/>
          </a:stretch>
        </p:blipFill>
        <p:spPr>
          <a:xfrm rot="15674154">
            <a:off x="5975415" y="2662236"/>
            <a:ext cx="1049145" cy="1534901"/>
          </a:xfrm>
          <a:custGeom>
            <a:avLst/>
            <a:gdLst>
              <a:gd name="connsiteX0" fmla="*/ 4389791 w 4389791"/>
              <a:gd name="connsiteY0" fmla="*/ 676759 h 6422271"/>
              <a:gd name="connsiteX1" fmla="*/ 3504024 w 4389791"/>
              <a:gd name="connsiteY1" fmla="*/ 6422271 h 6422271"/>
              <a:gd name="connsiteX2" fmla="*/ 0 w 4389791"/>
              <a:gd name="connsiteY2" fmla="*/ 6422271 h 6422271"/>
              <a:gd name="connsiteX3" fmla="*/ 0 w 4389791"/>
              <a:gd name="connsiteY3" fmla="*/ 0 h 6422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791" h="6422271">
                <a:moveTo>
                  <a:pt x="4389791" y="676759"/>
                </a:moveTo>
                <a:lnTo>
                  <a:pt x="3504024" y="6422271"/>
                </a:lnTo>
                <a:lnTo>
                  <a:pt x="0" y="642227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42"/>
          <p:cNvSpPr txBox="1"/>
          <p:nvPr/>
        </p:nvSpPr>
        <p:spPr>
          <a:xfrm>
            <a:off x="8699947" y="3884489"/>
            <a:ext cx="2460625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spcBef>
                <a:spcPts val="0"/>
              </a:spcBef>
              <a:spcAft>
                <a:spcPts val="0"/>
              </a:spcAft>
              <a:defRPr sz="2400" b="1" kern="100"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888887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总体总结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 rot="3567203">
            <a:off x="-817818" y="-263889"/>
            <a:ext cx="5800786" cy="6472859"/>
          </a:xfrm>
          <a:custGeom>
            <a:avLst/>
            <a:gdLst>
              <a:gd name="connsiteX0" fmla="*/ 5374851 w 5380345"/>
              <a:gd name="connsiteY0" fmla="*/ 6003707 h 6003706"/>
              <a:gd name="connsiteX1" fmla="*/ 3229296 w 5380345"/>
              <a:gd name="connsiteY1" fmla="*/ 5337788 h 6003706"/>
              <a:gd name="connsiteX2" fmla="*/ 2785350 w 5380345"/>
              <a:gd name="connsiteY2" fmla="*/ 4981753 h 6003706"/>
              <a:gd name="connsiteX3" fmla="*/ 2605684 w 5380345"/>
              <a:gd name="connsiteY3" fmla="*/ 4761428 h 6003706"/>
              <a:gd name="connsiteX4" fmla="*/ 2451842 w 5380345"/>
              <a:gd name="connsiteY4" fmla="*/ 4522972 h 6003706"/>
              <a:gd name="connsiteX5" fmla="*/ 2279318 w 5380345"/>
              <a:gd name="connsiteY5" fmla="*/ 4299901 h 6003706"/>
              <a:gd name="connsiteX6" fmla="*/ 2079872 w 5380345"/>
              <a:gd name="connsiteY6" fmla="*/ 4100454 h 6003706"/>
              <a:gd name="connsiteX7" fmla="*/ 1687573 w 5380345"/>
              <a:gd name="connsiteY7" fmla="*/ 3696068 h 6003706"/>
              <a:gd name="connsiteX8" fmla="*/ 1526588 w 5380345"/>
              <a:gd name="connsiteY8" fmla="*/ 3165311 h 6003706"/>
              <a:gd name="connsiteX9" fmla="*/ 1539225 w 5380345"/>
              <a:gd name="connsiteY9" fmla="*/ 2883450 h 6003706"/>
              <a:gd name="connsiteX10" fmla="*/ 1518896 w 5380345"/>
              <a:gd name="connsiteY10" fmla="*/ 2604335 h 6003706"/>
              <a:gd name="connsiteX11" fmla="*/ 1483182 w 5380345"/>
              <a:gd name="connsiteY11" fmla="*/ 2473020 h 6003706"/>
              <a:gd name="connsiteX12" fmla="*/ 1427689 w 5380345"/>
              <a:gd name="connsiteY12" fmla="*/ 2352693 h 6003706"/>
              <a:gd name="connsiteX13" fmla="*/ 1282638 w 5380345"/>
              <a:gd name="connsiteY13" fmla="*/ 2127973 h 6003706"/>
              <a:gd name="connsiteX14" fmla="*/ 1085389 w 5380345"/>
              <a:gd name="connsiteY14" fmla="*/ 1930175 h 6003706"/>
              <a:gd name="connsiteX15" fmla="*/ 833197 w 5380345"/>
              <a:gd name="connsiteY15" fmla="*/ 1804903 h 6003706"/>
              <a:gd name="connsiteX16" fmla="*/ 564522 w 5380345"/>
              <a:gd name="connsiteY16" fmla="*/ 1720290 h 6003706"/>
              <a:gd name="connsiteX17" fmla="*/ 306287 w 5380345"/>
              <a:gd name="connsiteY17" fmla="*/ 1602710 h 6003706"/>
              <a:gd name="connsiteX18" fmla="*/ 11238 w 5380345"/>
              <a:gd name="connsiteY18" fmla="*/ 1125798 h 6003706"/>
              <a:gd name="connsiteX19" fmla="*/ 16183 w 5380345"/>
              <a:gd name="connsiteY19" fmla="*/ 838992 h 6003706"/>
              <a:gd name="connsiteX20" fmla="*/ 68380 w 5380345"/>
              <a:gd name="connsiteY20" fmla="*/ 562624 h 6003706"/>
              <a:gd name="connsiteX21" fmla="*/ 65083 w 5380345"/>
              <a:gd name="connsiteY21" fmla="*/ 8242 h 6003706"/>
              <a:gd name="connsiteX22" fmla="*/ 102995 w 5380345"/>
              <a:gd name="connsiteY22" fmla="*/ 0 h 6003706"/>
              <a:gd name="connsiteX23" fmla="*/ 102445 w 5380345"/>
              <a:gd name="connsiteY23" fmla="*/ 568119 h 6003706"/>
              <a:gd name="connsiteX24" fmla="*/ 48051 w 5380345"/>
              <a:gd name="connsiteY24" fmla="*/ 846134 h 6003706"/>
              <a:gd name="connsiteX25" fmla="*/ 41458 w 5380345"/>
              <a:gd name="connsiteY25" fmla="*/ 1120853 h 6003706"/>
              <a:gd name="connsiteX26" fmla="*/ 320023 w 5380345"/>
              <a:gd name="connsiteY26" fmla="*/ 1584579 h 6003706"/>
              <a:gd name="connsiteX27" fmla="*/ 834846 w 5380345"/>
              <a:gd name="connsiteY27" fmla="*/ 1801607 h 6003706"/>
              <a:gd name="connsiteX28" fmla="*/ 1086488 w 5380345"/>
              <a:gd name="connsiteY28" fmla="*/ 1929076 h 6003706"/>
              <a:gd name="connsiteX29" fmla="*/ 1332087 w 5380345"/>
              <a:gd name="connsiteY29" fmla="*/ 2079622 h 6003706"/>
              <a:gd name="connsiteX30" fmla="*/ 1439777 w 5380345"/>
              <a:gd name="connsiteY30" fmla="*/ 2181268 h 6003706"/>
              <a:gd name="connsiteX31" fmla="*/ 1516698 w 5380345"/>
              <a:gd name="connsiteY31" fmla="*/ 2309837 h 6003706"/>
              <a:gd name="connsiteX32" fmla="*/ 1562302 w 5380345"/>
              <a:gd name="connsiteY32" fmla="*/ 2452690 h 6003706"/>
              <a:gd name="connsiteX33" fmla="*/ 1572741 w 5380345"/>
              <a:gd name="connsiteY33" fmla="*/ 2599390 h 6003706"/>
              <a:gd name="connsiteX34" fmla="*/ 1545269 w 5380345"/>
              <a:gd name="connsiteY34" fmla="*/ 2883999 h 6003706"/>
              <a:gd name="connsiteX35" fmla="*/ 1527687 w 5380345"/>
              <a:gd name="connsiteY35" fmla="*/ 3165311 h 6003706"/>
              <a:gd name="connsiteX36" fmla="*/ 1689222 w 5380345"/>
              <a:gd name="connsiteY36" fmla="*/ 3695519 h 6003706"/>
              <a:gd name="connsiteX37" fmla="*/ 2082070 w 5380345"/>
              <a:gd name="connsiteY37" fmla="*/ 4099356 h 6003706"/>
              <a:gd name="connsiteX38" fmla="*/ 2281515 w 5380345"/>
              <a:gd name="connsiteY38" fmla="*/ 4298801 h 6003706"/>
              <a:gd name="connsiteX39" fmla="*/ 2456237 w 5380345"/>
              <a:gd name="connsiteY39" fmla="*/ 4520225 h 6003706"/>
              <a:gd name="connsiteX40" fmla="*/ 2645244 w 5380345"/>
              <a:gd name="connsiteY40" fmla="*/ 4730660 h 6003706"/>
              <a:gd name="connsiteX41" fmla="*/ 2829854 w 5380345"/>
              <a:gd name="connsiteY41" fmla="*/ 4941094 h 6003706"/>
              <a:gd name="connsiteX42" fmla="*/ 3246328 w 5380345"/>
              <a:gd name="connsiteY42" fmla="*/ 5311965 h 6003706"/>
              <a:gd name="connsiteX43" fmla="*/ 3738076 w 5380345"/>
              <a:gd name="connsiteY43" fmla="*/ 5585585 h 6003706"/>
              <a:gd name="connsiteX44" fmla="*/ 4270480 w 5380345"/>
              <a:gd name="connsiteY44" fmla="*/ 5771295 h 6003706"/>
              <a:gd name="connsiteX45" fmla="*/ 5380345 w 5380345"/>
              <a:gd name="connsiteY45" fmla="*/ 5964697 h 6003706"/>
              <a:gd name="connsiteX46" fmla="*/ 5374851 w 5380345"/>
              <a:gd name="connsiteY46" fmla="*/ 6003707 h 600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380345" h="6003706">
                <a:moveTo>
                  <a:pt x="5374851" y="6003707"/>
                </a:moveTo>
                <a:cubicBezTo>
                  <a:pt x="4628714" y="5905358"/>
                  <a:pt x="3884775" y="5717999"/>
                  <a:pt x="3229296" y="5337788"/>
                </a:cubicBezTo>
                <a:cubicBezTo>
                  <a:pt x="3066663" y="5240538"/>
                  <a:pt x="2913919" y="5122958"/>
                  <a:pt x="2785350" y="4981753"/>
                </a:cubicBezTo>
                <a:cubicBezTo>
                  <a:pt x="2720517" y="4911974"/>
                  <a:pt x="2657331" y="4840547"/>
                  <a:pt x="2605684" y="4761428"/>
                </a:cubicBezTo>
                <a:cubicBezTo>
                  <a:pt x="2552938" y="4682859"/>
                  <a:pt x="2506235" y="4599893"/>
                  <a:pt x="2451842" y="4522972"/>
                </a:cubicBezTo>
                <a:cubicBezTo>
                  <a:pt x="2396348" y="4447150"/>
                  <a:pt x="2340306" y="4371327"/>
                  <a:pt x="2279318" y="4299901"/>
                </a:cubicBezTo>
                <a:cubicBezTo>
                  <a:pt x="2217231" y="4229023"/>
                  <a:pt x="2149101" y="4164189"/>
                  <a:pt x="2079872" y="4100454"/>
                </a:cubicBezTo>
                <a:cubicBezTo>
                  <a:pt x="1942512" y="3972436"/>
                  <a:pt x="1797461" y="3849361"/>
                  <a:pt x="1687573" y="3696068"/>
                </a:cubicBezTo>
                <a:cubicBezTo>
                  <a:pt x="1578235" y="3542775"/>
                  <a:pt x="1521643" y="3353768"/>
                  <a:pt x="1526588" y="3165311"/>
                </a:cubicBezTo>
                <a:cubicBezTo>
                  <a:pt x="1525489" y="3071357"/>
                  <a:pt x="1535379" y="2977403"/>
                  <a:pt x="1539225" y="2883450"/>
                </a:cubicBezTo>
                <a:cubicBezTo>
                  <a:pt x="1541973" y="2789496"/>
                  <a:pt x="1538675" y="2694443"/>
                  <a:pt x="1518896" y="2604335"/>
                </a:cubicBezTo>
                <a:cubicBezTo>
                  <a:pt x="1511753" y="2558732"/>
                  <a:pt x="1495819" y="2515876"/>
                  <a:pt x="1483182" y="2473020"/>
                </a:cubicBezTo>
                <a:cubicBezTo>
                  <a:pt x="1464502" y="2432361"/>
                  <a:pt x="1451315" y="2390055"/>
                  <a:pt x="1427689" y="2352693"/>
                </a:cubicBezTo>
                <a:cubicBezTo>
                  <a:pt x="1388130" y="2274123"/>
                  <a:pt x="1332087" y="2206542"/>
                  <a:pt x="1282638" y="2127973"/>
                </a:cubicBezTo>
                <a:cubicBezTo>
                  <a:pt x="1229891" y="2052150"/>
                  <a:pt x="1165607" y="1979624"/>
                  <a:pt x="1085389" y="1930175"/>
                </a:cubicBezTo>
                <a:cubicBezTo>
                  <a:pt x="1005172" y="1880726"/>
                  <a:pt x="920558" y="1839518"/>
                  <a:pt x="833197" y="1804903"/>
                </a:cubicBezTo>
                <a:cubicBezTo>
                  <a:pt x="745837" y="1770838"/>
                  <a:pt x="655729" y="1743366"/>
                  <a:pt x="564522" y="1720290"/>
                </a:cubicBezTo>
                <a:cubicBezTo>
                  <a:pt x="472766" y="1697213"/>
                  <a:pt x="383758" y="1658753"/>
                  <a:pt x="306287" y="1602710"/>
                </a:cubicBezTo>
                <a:cubicBezTo>
                  <a:pt x="149147" y="1492273"/>
                  <a:pt x="44205" y="1314255"/>
                  <a:pt x="11238" y="1125798"/>
                </a:cubicBezTo>
                <a:cubicBezTo>
                  <a:pt x="-5245" y="1031295"/>
                  <a:pt x="-3596" y="933495"/>
                  <a:pt x="16183" y="838992"/>
                </a:cubicBezTo>
                <a:cubicBezTo>
                  <a:pt x="35414" y="746686"/>
                  <a:pt x="54095" y="654930"/>
                  <a:pt x="68380" y="562624"/>
                </a:cubicBezTo>
                <a:cubicBezTo>
                  <a:pt x="96951" y="378013"/>
                  <a:pt x="104643" y="189556"/>
                  <a:pt x="65083" y="8242"/>
                </a:cubicBezTo>
                <a:lnTo>
                  <a:pt x="102995" y="0"/>
                </a:lnTo>
                <a:cubicBezTo>
                  <a:pt x="142554" y="187908"/>
                  <a:pt x="132664" y="381859"/>
                  <a:pt x="102445" y="568119"/>
                </a:cubicBezTo>
                <a:cubicBezTo>
                  <a:pt x="87610" y="661523"/>
                  <a:pt x="67831" y="753829"/>
                  <a:pt x="48051" y="846134"/>
                </a:cubicBezTo>
                <a:cubicBezTo>
                  <a:pt x="28271" y="936242"/>
                  <a:pt x="26073" y="1029646"/>
                  <a:pt x="41458" y="1120853"/>
                </a:cubicBezTo>
                <a:cubicBezTo>
                  <a:pt x="70578" y="1303266"/>
                  <a:pt x="173323" y="1471394"/>
                  <a:pt x="320023" y="1584579"/>
                </a:cubicBezTo>
                <a:cubicBezTo>
                  <a:pt x="465624" y="1704906"/>
                  <a:pt x="664520" y="1720839"/>
                  <a:pt x="834846" y="1801607"/>
                </a:cubicBezTo>
                <a:cubicBezTo>
                  <a:pt x="922207" y="1837320"/>
                  <a:pt x="1006820" y="1879627"/>
                  <a:pt x="1086488" y="1929076"/>
                </a:cubicBezTo>
                <a:cubicBezTo>
                  <a:pt x="1166156" y="1979075"/>
                  <a:pt x="1251320" y="2021931"/>
                  <a:pt x="1332087" y="2079622"/>
                </a:cubicBezTo>
                <a:cubicBezTo>
                  <a:pt x="1368899" y="2111490"/>
                  <a:pt x="1409558" y="2141709"/>
                  <a:pt x="1439777" y="2181268"/>
                </a:cubicBezTo>
                <a:cubicBezTo>
                  <a:pt x="1469996" y="2221377"/>
                  <a:pt x="1497467" y="2263134"/>
                  <a:pt x="1516698" y="2309837"/>
                </a:cubicBezTo>
                <a:cubicBezTo>
                  <a:pt x="1539774" y="2354891"/>
                  <a:pt x="1550763" y="2404340"/>
                  <a:pt x="1562302" y="2452690"/>
                </a:cubicBezTo>
                <a:cubicBezTo>
                  <a:pt x="1568345" y="2502140"/>
                  <a:pt x="1575488" y="2551040"/>
                  <a:pt x="1572741" y="2599390"/>
                </a:cubicBezTo>
                <a:cubicBezTo>
                  <a:pt x="1572191" y="2696641"/>
                  <a:pt x="1556258" y="2790595"/>
                  <a:pt x="1545269" y="2883999"/>
                </a:cubicBezTo>
                <a:cubicBezTo>
                  <a:pt x="1535379" y="2977403"/>
                  <a:pt x="1526588" y="3071357"/>
                  <a:pt x="1527687" y="3165311"/>
                </a:cubicBezTo>
                <a:cubicBezTo>
                  <a:pt x="1523291" y="3353768"/>
                  <a:pt x="1579883" y="3542775"/>
                  <a:pt x="1689222" y="3695519"/>
                </a:cubicBezTo>
                <a:cubicBezTo>
                  <a:pt x="1799658" y="3848812"/>
                  <a:pt x="1944711" y="3971336"/>
                  <a:pt x="2082070" y="4099356"/>
                </a:cubicBezTo>
                <a:cubicBezTo>
                  <a:pt x="2151299" y="4163090"/>
                  <a:pt x="2219430" y="4227924"/>
                  <a:pt x="2281515" y="4298801"/>
                </a:cubicBezTo>
                <a:cubicBezTo>
                  <a:pt x="2343602" y="4369679"/>
                  <a:pt x="2396898" y="4447150"/>
                  <a:pt x="2456237" y="4520225"/>
                </a:cubicBezTo>
                <a:cubicBezTo>
                  <a:pt x="2515577" y="4593300"/>
                  <a:pt x="2581509" y="4661430"/>
                  <a:pt x="2645244" y="4730660"/>
                </a:cubicBezTo>
                <a:cubicBezTo>
                  <a:pt x="2710077" y="4798790"/>
                  <a:pt x="2767218" y="4872415"/>
                  <a:pt x="2829854" y="4941094"/>
                </a:cubicBezTo>
                <a:cubicBezTo>
                  <a:pt x="2955127" y="5078454"/>
                  <a:pt x="3091936" y="5205374"/>
                  <a:pt x="3246328" y="5311965"/>
                </a:cubicBezTo>
                <a:cubicBezTo>
                  <a:pt x="3401270" y="5417457"/>
                  <a:pt x="3566101" y="5509213"/>
                  <a:pt x="3738076" y="5585585"/>
                </a:cubicBezTo>
                <a:cubicBezTo>
                  <a:pt x="3910049" y="5662506"/>
                  <a:pt x="4089166" y="5720747"/>
                  <a:pt x="4270480" y="5771295"/>
                </a:cubicBezTo>
                <a:cubicBezTo>
                  <a:pt x="4634209" y="5868545"/>
                  <a:pt x="5006727" y="5925687"/>
                  <a:pt x="5380345" y="5964697"/>
                </a:cubicBezTo>
                <a:lnTo>
                  <a:pt x="5374851" y="6003707"/>
                </a:lnTo>
                <a:close/>
              </a:path>
            </a:pathLst>
          </a:custGeom>
          <a:solidFill>
            <a:srgbClr val="313A80"/>
          </a:solidFill>
          <a:ln w="5493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t="13374" r="40490"/>
          <a:stretch>
            <a:fillRect/>
          </a:stretch>
        </p:blipFill>
        <p:spPr>
          <a:xfrm rot="15674154">
            <a:off x="3135615" y="2662236"/>
            <a:ext cx="1049145" cy="1534901"/>
          </a:xfrm>
          <a:custGeom>
            <a:avLst/>
            <a:gdLst>
              <a:gd name="connsiteX0" fmla="*/ 4389791 w 4389791"/>
              <a:gd name="connsiteY0" fmla="*/ 676759 h 6422271"/>
              <a:gd name="connsiteX1" fmla="*/ 3504024 w 4389791"/>
              <a:gd name="connsiteY1" fmla="*/ 6422271 h 6422271"/>
              <a:gd name="connsiteX2" fmla="*/ 0 w 4389791"/>
              <a:gd name="connsiteY2" fmla="*/ 6422271 h 6422271"/>
              <a:gd name="connsiteX3" fmla="*/ 0 w 4389791"/>
              <a:gd name="connsiteY3" fmla="*/ 0 h 6422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791" h="6422271">
                <a:moveTo>
                  <a:pt x="4389791" y="676759"/>
                </a:moveTo>
                <a:lnTo>
                  <a:pt x="3504024" y="6422271"/>
                </a:lnTo>
                <a:lnTo>
                  <a:pt x="0" y="642227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t="13374" r="40490"/>
          <a:stretch>
            <a:fillRect/>
          </a:stretch>
        </p:blipFill>
        <p:spPr>
          <a:xfrm rot="15674154">
            <a:off x="9326071" y="2662236"/>
            <a:ext cx="1049145" cy="1534901"/>
          </a:xfrm>
          <a:custGeom>
            <a:avLst/>
            <a:gdLst>
              <a:gd name="connsiteX0" fmla="*/ 4389791 w 4389791"/>
              <a:gd name="connsiteY0" fmla="*/ 676759 h 6422271"/>
              <a:gd name="connsiteX1" fmla="*/ 3504024 w 4389791"/>
              <a:gd name="connsiteY1" fmla="*/ 6422271 h 6422271"/>
              <a:gd name="connsiteX2" fmla="*/ 0 w 4389791"/>
              <a:gd name="connsiteY2" fmla="*/ 6422271 h 6422271"/>
              <a:gd name="connsiteX3" fmla="*/ 0 w 4389791"/>
              <a:gd name="connsiteY3" fmla="*/ 0 h 6422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791" h="6422271">
                <a:moveTo>
                  <a:pt x="4389791" y="676759"/>
                </a:moveTo>
                <a:lnTo>
                  <a:pt x="3504024" y="6422271"/>
                </a:lnTo>
                <a:lnTo>
                  <a:pt x="0" y="642227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t="13374" r="40490"/>
          <a:stretch>
            <a:fillRect/>
          </a:stretch>
        </p:blipFill>
        <p:spPr>
          <a:xfrm rot="15674154">
            <a:off x="5975415" y="2662236"/>
            <a:ext cx="1049145" cy="1534901"/>
          </a:xfrm>
          <a:custGeom>
            <a:avLst/>
            <a:gdLst>
              <a:gd name="connsiteX0" fmla="*/ 4389791 w 4389791"/>
              <a:gd name="connsiteY0" fmla="*/ 676759 h 6422271"/>
              <a:gd name="connsiteX1" fmla="*/ 3504024 w 4389791"/>
              <a:gd name="connsiteY1" fmla="*/ 6422271 h 6422271"/>
              <a:gd name="connsiteX2" fmla="*/ 0 w 4389791"/>
              <a:gd name="connsiteY2" fmla="*/ 6422271 h 6422271"/>
              <a:gd name="connsiteX3" fmla="*/ 0 w 4389791"/>
              <a:gd name="connsiteY3" fmla="*/ 0 h 6422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791" h="6422271">
                <a:moveTo>
                  <a:pt x="4389791" y="676759"/>
                </a:moveTo>
                <a:lnTo>
                  <a:pt x="3504024" y="6422271"/>
                </a:lnTo>
                <a:lnTo>
                  <a:pt x="0" y="642227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9461D4F-D1AF-4DF4-B4DC-8A4574CA408F}"/>
              </a:ext>
            </a:extLst>
          </p:cNvPr>
          <p:cNvSpPr txBox="1"/>
          <p:nvPr/>
        </p:nvSpPr>
        <p:spPr>
          <a:xfrm>
            <a:off x="2726267" y="964842"/>
            <a:ext cx="711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 每年高考前都会有一本资料，关于全国所有高校的信息等等，很多机构只是把里面的内容通过算法建模的方式梳理出来，节省了家长的时间还能给考生做规划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pPr algn="l"/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dirty="0">
                <a:effectLst/>
                <a:latin typeface="-apple-system"/>
              </a:rPr>
              <a:t>          </a:t>
            </a:r>
            <a:r>
              <a:rPr lang="zh-CN" altLang="en-US" b="0" i="0" dirty="0">
                <a:effectLst/>
                <a:latin typeface="-apple-system"/>
              </a:rPr>
              <a:t>咨询机构，价格从几千到几万不等。先不说这个价格是否合理</a:t>
            </a:r>
            <a:r>
              <a:rPr lang="en-US" altLang="zh-CN" dirty="0">
                <a:latin typeface="-apple-system"/>
              </a:rPr>
              <a:t>,</a:t>
            </a:r>
            <a:r>
              <a:rPr lang="zh-CN" altLang="en-US" b="0" i="0" dirty="0">
                <a:effectLst/>
                <a:latin typeface="-apple-system"/>
              </a:rPr>
              <a:t>主要是看这项服务是否值得，总体的感觉是信息查的问题并且模式和现在大数据杀熟差不多，具体原因听我慢慢道来。</a:t>
            </a:r>
            <a:endParaRPr lang="en-US" altLang="zh-CN" b="0" i="0" dirty="0">
              <a:effectLst/>
              <a:latin typeface="-apple-system"/>
            </a:endParaRPr>
          </a:p>
          <a:p>
            <a:pPr algn="l"/>
            <a:r>
              <a:rPr lang="en-US" altLang="zh-CN" b="0" i="0" dirty="0">
                <a:effectLst/>
                <a:latin typeface="-apple-system"/>
              </a:rPr>
              <a:t>         </a:t>
            </a:r>
            <a:r>
              <a:rPr lang="zh-CN" altLang="en-US" b="0" i="0" dirty="0">
                <a:effectLst/>
                <a:latin typeface="-apple-system"/>
              </a:rPr>
              <a:t>总体来说一旦资本进入某个行业之后就完全变味了。造就这种情况的主要原因是信息差、家长的认知以及等等一些因素，总的来说就是家长犯懒，懒得去翻那本填报志愿指南书籍，结果就导致这个新兴的行业一个高收费的原因。</a:t>
            </a:r>
            <a:endParaRPr lang="en-US" altLang="zh-CN" b="0" i="0" dirty="0">
              <a:effectLst/>
              <a:latin typeface="-apple-system"/>
            </a:endParaRPr>
          </a:p>
          <a:p>
            <a:pPr algn="l"/>
            <a:r>
              <a:rPr lang="en-US" altLang="zh-CN" dirty="0">
                <a:latin typeface="-apple-system"/>
              </a:rPr>
              <a:t>         </a:t>
            </a:r>
          </a:p>
          <a:p>
            <a:pPr algn="l"/>
            <a:r>
              <a:rPr lang="en-US" altLang="zh-CN" dirty="0">
                <a:latin typeface="-apple-system"/>
              </a:rPr>
              <a:t>        </a:t>
            </a:r>
            <a:r>
              <a:rPr lang="zh-CN" altLang="en-US" b="0" i="0" dirty="0">
                <a:effectLst/>
                <a:latin typeface="-apple-system"/>
              </a:rPr>
              <a:t>填报志愿基本上有用的学生只有正太分布中间的那些人，高分够</a:t>
            </a:r>
            <a:r>
              <a:rPr lang="en-US" altLang="zh-CN" b="0" i="0" dirty="0">
                <a:effectLst/>
                <a:latin typeface="-apple-system"/>
              </a:rPr>
              <a:t>985</a:t>
            </a:r>
            <a:r>
              <a:rPr lang="zh-CN" altLang="en-US" b="0" i="0" dirty="0">
                <a:effectLst/>
                <a:latin typeface="-apple-system"/>
              </a:rPr>
              <a:t>、</a:t>
            </a:r>
            <a:r>
              <a:rPr lang="en-US" altLang="zh-CN" b="0" i="0" dirty="0">
                <a:effectLst/>
                <a:latin typeface="-apple-system"/>
              </a:rPr>
              <a:t>211</a:t>
            </a:r>
            <a:r>
              <a:rPr lang="zh-CN" altLang="en-US" b="0" i="0" dirty="0">
                <a:effectLst/>
                <a:latin typeface="-apple-system"/>
              </a:rPr>
              <a:t>的学生他们不需要去考虑选择，分不够二本的也不太需要这种业务，基本上选什么专业都差不多。</a:t>
            </a:r>
            <a:endParaRPr lang="en-US" altLang="zh-CN" b="0" i="0" dirty="0"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       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对于那些咨询机构，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整个咨询过程其实就是一个简单的自然语言神经网络，输入项就是考生家庭环境、社会环境、学生自身特点，咨询老师就是网络中的黑匣子，输出项就是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个志愿的填报排序。</a:t>
            </a:r>
            <a:endParaRPr lang="zh-CN" altLang="en-US" dirty="0"/>
          </a:p>
        </p:txBody>
      </p:sp>
      <p:sp>
        <p:nvSpPr>
          <p:cNvPr id="16" name="文本框 36">
            <a:extLst>
              <a:ext uri="{FF2B5EF4-FFF2-40B4-BE49-F238E27FC236}">
                <a16:creationId xmlns:a16="http://schemas.microsoft.com/office/drawing/2014/main" id="{D5FE2504-6C51-438E-87E3-B98BCBF3A6F4}"/>
              </a:ext>
            </a:extLst>
          </p:cNvPr>
          <p:cNvSpPr txBox="1"/>
          <p:nvPr/>
        </p:nvSpPr>
        <p:spPr>
          <a:xfrm>
            <a:off x="2584084" y="251949"/>
            <a:ext cx="3353517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kern="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志愿推荐概念</a:t>
            </a:r>
            <a:endParaRPr lang="zh-CN" altLang="en-US" sz="3600" dirty="0">
              <a:latin typeface="微软雅黑 Light" panose="020B0502040204020203" pitchFamily="34" charset="-122"/>
              <a:ea typeface="微软雅黑 Light" panose="020B0502040204020203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224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rcRect l="1809" t="50000"/>
          <a:stretch>
            <a:fillRect/>
          </a:stretch>
        </p:blipFill>
        <p:spPr>
          <a:xfrm>
            <a:off x="0" y="0"/>
            <a:ext cx="5824228" cy="5147974"/>
          </a:xfrm>
          <a:custGeom>
            <a:avLst/>
            <a:gdLst>
              <a:gd name="connsiteX0" fmla="*/ 0 w 5824228"/>
              <a:gd name="connsiteY0" fmla="*/ 0 h 5147974"/>
              <a:gd name="connsiteX1" fmla="*/ 5824228 w 5824228"/>
              <a:gd name="connsiteY1" fmla="*/ 0 h 5147974"/>
              <a:gd name="connsiteX2" fmla="*/ 5824228 w 5824228"/>
              <a:gd name="connsiteY2" fmla="*/ 5147974 h 5147974"/>
              <a:gd name="connsiteX3" fmla="*/ 0 w 5824228"/>
              <a:gd name="connsiteY3" fmla="*/ 5147974 h 514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4228" h="5147974">
                <a:moveTo>
                  <a:pt x="0" y="0"/>
                </a:moveTo>
                <a:lnTo>
                  <a:pt x="5824228" y="0"/>
                </a:lnTo>
                <a:lnTo>
                  <a:pt x="5824228" y="5147974"/>
                </a:lnTo>
                <a:lnTo>
                  <a:pt x="0" y="5147974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91" y="0"/>
            <a:ext cx="11904745" cy="6858000"/>
          </a:xfrm>
          <a:prstGeom prst="rect">
            <a:avLst/>
          </a:prstGeom>
        </p:spPr>
      </p:pic>
      <p:sp>
        <p:nvSpPr>
          <p:cNvPr id="35" name="文本框 36"/>
          <p:cNvSpPr txBox="1"/>
          <p:nvPr/>
        </p:nvSpPr>
        <p:spPr>
          <a:xfrm>
            <a:off x="4641484" y="3209049"/>
            <a:ext cx="3353517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kern="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总体设计</a:t>
            </a:r>
            <a:endParaRPr lang="zh-CN" altLang="en-US" sz="3600" dirty="0">
              <a:latin typeface="微软雅黑 Light" panose="020B0502040204020203" pitchFamily="34" charset="-122"/>
              <a:ea typeface="微软雅黑 Light" panose="020B0502040204020203" pitchFamily="34" charset="-122"/>
              <a:sym typeface="+mn-lt"/>
            </a:endParaRPr>
          </a:p>
        </p:txBody>
      </p:sp>
      <p:sp>
        <p:nvSpPr>
          <p:cNvPr id="37" name="文本框 11"/>
          <p:cNvSpPr txBox="1"/>
          <p:nvPr/>
        </p:nvSpPr>
        <p:spPr bwMode="auto">
          <a:xfrm rot="16200000">
            <a:off x="6306930" y="1034118"/>
            <a:ext cx="1107996" cy="317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ONE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rcRect t="13374" r="40490"/>
          <a:stretch>
            <a:fillRect/>
          </a:stretch>
        </p:blipFill>
        <p:spPr>
          <a:xfrm rot="15674154">
            <a:off x="6413988" y="1505739"/>
            <a:ext cx="1039368" cy="1534901"/>
          </a:xfrm>
          <a:custGeom>
            <a:avLst/>
            <a:gdLst>
              <a:gd name="connsiteX0" fmla="*/ 4389791 w 4389791"/>
              <a:gd name="connsiteY0" fmla="*/ 676759 h 6422271"/>
              <a:gd name="connsiteX1" fmla="*/ 3504024 w 4389791"/>
              <a:gd name="connsiteY1" fmla="*/ 6422271 h 6422271"/>
              <a:gd name="connsiteX2" fmla="*/ 0 w 4389791"/>
              <a:gd name="connsiteY2" fmla="*/ 6422271 h 6422271"/>
              <a:gd name="connsiteX3" fmla="*/ 0 w 4389791"/>
              <a:gd name="connsiteY3" fmla="*/ 0 h 6422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791" h="6422271">
                <a:moveTo>
                  <a:pt x="4389791" y="676759"/>
                </a:moveTo>
                <a:lnTo>
                  <a:pt x="3504024" y="6422271"/>
                </a:lnTo>
                <a:lnTo>
                  <a:pt x="0" y="642227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任意多边形: 形状 9"/>
          <p:cNvSpPr/>
          <p:nvPr/>
        </p:nvSpPr>
        <p:spPr>
          <a:xfrm rot="4554645">
            <a:off x="6349955" y="838994"/>
            <a:ext cx="6546242" cy="8225099"/>
          </a:xfrm>
          <a:custGeom>
            <a:avLst/>
            <a:gdLst>
              <a:gd name="connsiteX0" fmla="*/ 5374851 w 5380345"/>
              <a:gd name="connsiteY0" fmla="*/ 6003707 h 6003706"/>
              <a:gd name="connsiteX1" fmla="*/ 3229296 w 5380345"/>
              <a:gd name="connsiteY1" fmla="*/ 5337788 h 6003706"/>
              <a:gd name="connsiteX2" fmla="*/ 2785350 w 5380345"/>
              <a:gd name="connsiteY2" fmla="*/ 4981753 h 6003706"/>
              <a:gd name="connsiteX3" fmla="*/ 2605684 w 5380345"/>
              <a:gd name="connsiteY3" fmla="*/ 4761428 h 6003706"/>
              <a:gd name="connsiteX4" fmla="*/ 2451842 w 5380345"/>
              <a:gd name="connsiteY4" fmla="*/ 4522972 h 6003706"/>
              <a:gd name="connsiteX5" fmla="*/ 2279318 w 5380345"/>
              <a:gd name="connsiteY5" fmla="*/ 4299901 h 6003706"/>
              <a:gd name="connsiteX6" fmla="*/ 2079872 w 5380345"/>
              <a:gd name="connsiteY6" fmla="*/ 4100454 h 6003706"/>
              <a:gd name="connsiteX7" fmla="*/ 1687573 w 5380345"/>
              <a:gd name="connsiteY7" fmla="*/ 3696068 h 6003706"/>
              <a:gd name="connsiteX8" fmla="*/ 1526588 w 5380345"/>
              <a:gd name="connsiteY8" fmla="*/ 3165311 h 6003706"/>
              <a:gd name="connsiteX9" fmla="*/ 1539225 w 5380345"/>
              <a:gd name="connsiteY9" fmla="*/ 2883450 h 6003706"/>
              <a:gd name="connsiteX10" fmla="*/ 1518896 w 5380345"/>
              <a:gd name="connsiteY10" fmla="*/ 2604335 h 6003706"/>
              <a:gd name="connsiteX11" fmla="*/ 1483182 w 5380345"/>
              <a:gd name="connsiteY11" fmla="*/ 2473020 h 6003706"/>
              <a:gd name="connsiteX12" fmla="*/ 1427689 w 5380345"/>
              <a:gd name="connsiteY12" fmla="*/ 2352693 h 6003706"/>
              <a:gd name="connsiteX13" fmla="*/ 1282638 w 5380345"/>
              <a:gd name="connsiteY13" fmla="*/ 2127973 h 6003706"/>
              <a:gd name="connsiteX14" fmla="*/ 1085389 w 5380345"/>
              <a:gd name="connsiteY14" fmla="*/ 1930175 h 6003706"/>
              <a:gd name="connsiteX15" fmla="*/ 833197 w 5380345"/>
              <a:gd name="connsiteY15" fmla="*/ 1804903 h 6003706"/>
              <a:gd name="connsiteX16" fmla="*/ 564522 w 5380345"/>
              <a:gd name="connsiteY16" fmla="*/ 1720290 h 6003706"/>
              <a:gd name="connsiteX17" fmla="*/ 306287 w 5380345"/>
              <a:gd name="connsiteY17" fmla="*/ 1602710 h 6003706"/>
              <a:gd name="connsiteX18" fmla="*/ 11238 w 5380345"/>
              <a:gd name="connsiteY18" fmla="*/ 1125798 h 6003706"/>
              <a:gd name="connsiteX19" fmla="*/ 16183 w 5380345"/>
              <a:gd name="connsiteY19" fmla="*/ 838992 h 6003706"/>
              <a:gd name="connsiteX20" fmla="*/ 68380 w 5380345"/>
              <a:gd name="connsiteY20" fmla="*/ 562624 h 6003706"/>
              <a:gd name="connsiteX21" fmla="*/ 65083 w 5380345"/>
              <a:gd name="connsiteY21" fmla="*/ 8242 h 6003706"/>
              <a:gd name="connsiteX22" fmla="*/ 102995 w 5380345"/>
              <a:gd name="connsiteY22" fmla="*/ 0 h 6003706"/>
              <a:gd name="connsiteX23" fmla="*/ 102445 w 5380345"/>
              <a:gd name="connsiteY23" fmla="*/ 568119 h 6003706"/>
              <a:gd name="connsiteX24" fmla="*/ 48051 w 5380345"/>
              <a:gd name="connsiteY24" fmla="*/ 846134 h 6003706"/>
              <a:gd name="connsiteX25" fmla="*/ 41458 w 5380345"/>
              <a:gd name="connsiteY25" fmla="*/ 1120853 h 6003706"/>
              <a:gd name="connsiteX26" fmla="*/ 320023 w 5380345"/>
              <a:gd name="connsiteY26" fmla="*/ 1584579 h 6003706"/>
              <a:gd name="connsiteX27" fmla="*/ 834846 w 5380345"/>
              <a:gd name="connsiteY27" fmla="*/ 1801607 h 6003706"/>
              <a:gd name="connsiteX28" fmla="*/ 1086488 w 5380345"/>
              <a:gd name="connsiteY28" fmla="*/ 1929076 h 6003706"/>
              <a:gd name="connsiteX29" fmla="*/ 1332087 w 5380345"/>
              <a:gd name="connsiteY29" fmla="*/ 2079622 h 6003706"/>
              <a:gd name="connsiteX30" fmla="*/ 1439777 w 5380345"/>
              <a:gd name="connsiteY30" fmla="*/ 2181268 h 6003706"/>
              <a:gd name="connsiteX31" fmla="*/ 1516698 w 5380345"/>
              <a:gd name="connsiteY31" fmla="*/ 2309837 h 6003706"/>
              <a:gd name="connsiteX32" fmla="*/ 1562302 w 5380345"/>
              <a:gd name="connsiteY32" fmla="*/ 2452690 h 6003706"/>
              <a:gd name="connsiteX33" fmla="*/ 1572741 w 5380345"/>
              <a:gd name="connsiteY33" fmla="*/ 2599390 h 6003706"/>
              <a:gd name="connsiteX34" fmla="*/ 1545269 w 5380345"/>
              <a:gd name="connsiteY34" fmla="*/ 2883999 h 6003706"/>
              <a:gd name="connsiteX35" fmla="*/ 1527687 w 5380345"/>
              <a:gd name="connsiteY35" fmla="*/ 3165311 h 6003706"/>
              <a:gd name="connsiteX36" fmla="*/ 1689222 w 5380345"/>
              <a:gd name="connsiteY36" fmla="*/ 3695519 h 6003706"/>
              <a:gd name="connsiteX37" fmla="*/ 2082070 w 5380345"/>
              <a:gd name="connsiteY37" fmla="*/ 4099356 h 6003706"/>
              <a:gd name="connsiteX38" fmla="*/ 2281515 w 5380345"/>
              <a:gd name="connsiteY38" fmla="*/ 4298801 h 6003706"/>
              <a:gd name="connsiteX39" fmla="*/ 2456237 w 5380345"/>
              <a:gd name="connsiteY39" fmla="*/ 4520225 h 6003706"/>
              <a:gd name="connsiteX40" fmla="*/ 2645244 w 5380345"/>
              <a:gd name="connsiteY40" fmla="*/ 4730660 h 6003706"/>
              <a:gd name="connsiteX41" fmla="*/ 2829854 w 5380345"/>
              <a:gd name="connsiteY41" fmla="*/ 4941094 h 6003706"/>
              <a:gd name="connsiteX42" fmla="*/ 3246328 w 5380345"/>
              <a:gd name="connsiteY42" fmla="*/ 5311965 h 6003706"/>
              <a:gd name="connsiteX43" fmla="*/ 3738076 w 5380345"/>
              <a:gd name="connsiteY43" fmla="*/ 5585585 h 6003706"/>
              <a:gd name="connsiteX44" fmla="*/ 4270480 w 5380345"/>
              <a:gd name="connsiteY44" fmla="*/ 5771295 h 6003706"/>
              <a:gd name="connsiteX45" fmla="*/ 5380345 w 5380345"/>
              <a:gd name="connsiteY45" fmla="*/ 5964697 h 6003706"/>
              <a:gd name="connsiteX46" fmla="*/ 5374851 w 5380345"/>
              <a:gd name="connsiteY46" fmla="*/ 6003707 h 600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380345" h="6003706">
                <a:moveTo>
                  <a:pt x="5374851" y="6003707"/>
                </a:moveTo>
                <a:cubicBezTo>
                  <a:pt x="4628714" y="5905358"/>
                  <a:pt x="3884775" y="5717999"/>
                  <a:pt x="3229296" y="5337788"/>
                </a:cubicBezTo>
                <a:cubicBezTo>
                  <a:pt x="3066663" y="5240538"/>
                  <a:pt x="2913919" y="5122958"/>
                  <a:pt x="2785350" y="4981753"/>
                </a:cubicBezTo>
                <a:cubicBezTo>
                  <a:pt x="2720517" y="4911974"/>
                  <a:pt x="2657331" y="4840547"/>
                  <a:pt x="2605684" y="4761428"/>
                </a:cubicBezTo>
                <a:cubicBezTo>
                  <a:pt x="2552938" y="4682859"/>
                  <a:pt x="2506235" y="4599893"/>
                  <a:pt x="2451842" y="4522972"/>
                </a:cubicBezTo>
                <a:cubicBezTo>
                  <a:pt x="2396348" y="4447150"/>
                  <a:pt x="2340306" y="4371327"/>
                  <a:pt x="2279318" y="4299901"/>
                </a:cubicBezTo>
                <a:cubicBezTo>
                  <a:pt x="2217231" y="4229023"/>
                  <a:pt x="2149101" y="4164189"/>
                  <a:pt x="2079872" y="4100454"/>
                </a:cubicBezTo>
                <a:cubicBezTo>
                  <a:pt x="1942512" y="3972436"/>
                  <a:pt x="1797461" y="3849361"/>
                  <a:pt x="1687573" y="3696068"/>
                </a:cubicBezTo>
                <a:cubicBezTo>
                  <a:pt x="1578235" y="3542775"/>
                  <a:pt x="1521643" y="3353768"/>
                  <a:pt x="1526588" y="3165311"/>
                </a:cubicBezTo>
                <a:cubicBezTo>
                  <a:pt x="1525489" y="3071357"/>
                  <a:pt x="1535379" y="2977403"/>
                  <a:pt x="1539225" y="2883450"/>
                </a:cubicBezTo>
                <a:cubicBezTo>
                  <a:pt x="1541973" y="2789496"/>
                  <a:pt x="1538675" y="2694443"/>
                  <a:pt x="1518896" y="2604335"/>
                </a:cubicBezTo>
                <a:cubicBezTo>
                  <a:pt x="1511753" y="2558732"/>
                  <a:pt x="1495819" y="2515876"/>
                  <a:pt x="1483182" y="2473020"/>
                </a:cubicBezTo>
                <a:cubicBezTo>
                  <a:pt x="1464502" y="2432361"/>
                  <a:pt x="1451315" y="2390055"/>
                  <a:pt x="1427689" y="2352693"/>
                </a:cubicBezTo>
                <a:cubicBezTo>
                  <a:pt x="1388130" y="2274123"/>
                  <a:pt x="1332087" y="2206542"/>
                  <a:pt x="1282638" y="2127973"/>
                </a:cubicBezTo>
                <a:cubicBezTo>
                  <a:pt x="1229891" y="2052150"/>
                  <a:pt x="1165607" y="1979624"/>
                  <a:pt x="1085389" y="1930175"/>
                </a:cubicBezTo>
                <a:cubicBezTo>
                  <a:pt x="1005172" y="1880726"/>
                  <a:pt x="920558" y="1839518"/>
                  <a:pt x="833197" y="1804903"/>
                </a:cubicBezTo>
                <a:cubicBezTo>
                  <a:pt x="745837" y="1770838"/>
                  <a:pt x="655729" y="1743366"/>
                  <a:pt x="564522" y="1720290"/>
                </a:cubicBezTo>
                <a:cubicBezTo>
                  <a:pt x="472766" y="1697213"/>
                  <a:pt x="383758" y="1658753"/>
                  <a:pt x="306287" y="1602710"/>
                </a:cubicBezTo>
                <a:cubicBezTo>
                  <a:pt x="149147" y="1492273"/>
                  <a:pt x="44205" y="1314255"/>
                  <a:pt x="11238" y="1125798"/>
                </a:cubicBezTo>
                <a:cubicBezTo>
                  <a:pt x="-5245" y="1031295"/>
                  <a:pt x="-3596" y="933495"/>
                  <a:pt x="16183" y="838992"/>
                </a:cubicBezTo>
                <a:cubicBezTo>
                  <a:pt x="35414" y="746686"/>
                  <a:pt x="54095" y="654930"/>
                  <a:pt x="68380" y="562624"/>
                </a:cubicBezTo>
                <a:cubicBezTo>
                  <a:pt x="96951" y="378013"/>
                  <a:pt x="104643" y="189556"/>
                  <a:pt x="65083" y="8242"/>
                </a:cubicBezTo>
                <a:lnTo>
                  <a:pt x="102995" y="0"/>
                </a:lnTo>
                <a:cubicBezTo>
                  <a:pt x="142554" y="187908"/>
                  <a:pt x="132664" y="381859"/>
                  <a:pt x="102445" y="568119"/>
                </a:cubicBezTo>
                <a:cubicBezTo>
                  <a:pt x="87610" y="661523"/>
                  <a:pt x="67831" y="753829"/>
                  <a:pt x="48051" y="846134"/>
                </a:cubicBezTo>
                <a:cubicBezTo>
                  <a:pt x="28271" y="936242"/>
                  <a:pt x="26073" y="1029646"/>
                  <a:pt x="41458" y="1120853"/>
                </a:cubicBezTo>
                <a:cubicBezTo>
                  <a:pt x="70578" y="1303266"/>
                  <a:pt x="173323" y="1471394"/>
                  <a:pt x="320023" y="1584579"/>
                </a:cubicBezTo>
                <a:cubicBezTo>
                  <a:pt x="465624" y="1704906"/>
                  <a:pt x="664520" y="1720839"/>
                  <a:pt x="834846" y="1801607"/>
                </a:cubicBezTo>
                <a:cubicBezTo>
                  <a:pt x="922207" y="1837320"/>
                  <a:pt x="1006820" y="1879627"/>
                  <a:pt x="1086488" y="1929076"/>
                </a:cubicBezTo>
                <a:cubicBezTo>
                  <a:pt x="1166156" y="1979075"/>
                  <a:pt x="1251320" y="2021931"/>
                  <a:pt x="1332087" y="2079622"/>
                </a:cubicBezTo>
                <a:cubicBezTo>
                  <a:pt x="1368899" y="2111490"/>
                  <a:pt x="1409558" y="2141709"/>
                  <a:pt x="1439777" y="2181268"/>
                </a:cubicBezTo>
                <a:cubicBezTo>
                  <a:pt x="1469996" y="2221377"/>
                  <a:pt x="1497467" y="2263134"/>
                  <a:pt x="1516698" y="2309837"/>
                </a:cubicBezTo>
                <a:cubicBezTo>
                  <a:pt x="1539774" y="2354891"/>
                  <a:pt x="1550763" y="2404340"/>
                  <a:pt x="1562302" y="2452690"/>
                </a:cubicBezTo>
                <a:cubicBezTo>
                  <a:pt x="1568345" y="2502140"/>
                  <a:pt x="1575488" y="2551040"/>
                  <a:pt x="1572741" y="2599390"/>
                </a:cubicBezTo>
                <a:cubicBezTo>
                  <a:pt x="1572191" y="2696641"/>
                  <a:pt x="1556258" y="2790595"/>
                  <a:pt x="1545269" y="2883999"/>
                </a:cubicBezTo>
                <a:cubicBezTo>
                  <a:pt x="1535379" y="2977403"/>
                  <a:pt x="1526588" y="3071357"/>
                  <a:pt x="1527687" y="3165311"/>
                </a:cubicBezTo>
                <a:cubicBezTo>
                  <a:pt x="1523291" y="3353768"/>
                  <a:pt x="1579883" y="3542775"/>
                  <a:pt x="1689222" y="3695519"/>
                </a:cubicBezTo>
                <a:cubicBezTo>
                  <a:pt x="1799658" y="3848812"/>
                  <a:pt x="1944711" y="3971336"/>
                  <a:pt x="2082070" y="4099356"/>
                </a:cubicBezTo>
                <a:cubicBezTo>
                  <a:pt x="2151299" y="4163090"/>
                  <a:pt x="2219430" y="4227924"/>
                  <a:pt x="2281515" y="4298801"/>
                </a:cubicBezTo>
                <a:cubicBezTo>
                  <a:pt x="2343602" y="4369679"/>
                  <a:pt x="2396898" y="4447150"/>
                  <a:pt x="2456237" y="4520225"/>
                </a:cubicBezTo>
                <a:cubicBezTo>
                  <a:pt x="2515577" y="4593300"/>
                  <a:pt x="2581509" y="4661430"/>
                  <a:pt x="2645244" y="4730660"/>
                </a:cubicBezTo>
                <a:cubicBezTo>
                  <a:pt x="2710077" y="4798790"/>
                  <a:pt x="2767218" y="4872415"/>
                  <a:pt x="2829854" y="4941094"/>
                </a:cubicBezTo>
                <a:cubicBezTo>
                  <a:pt x="2955127" y="5078454"/>
                  <a:pt x="3091936" y="5205374"/>
                  <a:pt x="3246328" y="5311965"/>
                </a:cubicBezTo>
                <a:cubicBezTo>
                  <a:pt x="3401270" y="5417457"/>
                  <a:pt x="3566101" y="5509213"/>
                  <a:pt x="3738076" y="5585585"/>
                </a:cubicBezTo>
                <a:cubicBezTo>
                  <a:pt x="3910049" y="5662506"/>
                  <a:pt x="4089166" y="5720747"/>
                  <a:pt x="4270480" y="5771295"/>
                </a:cubicBezTo>
                <a:cubicBezTo>
                  <a:pt x="4634209" y="5868545"/>
                  <a:pt x="5006727" y="5925687"/>
                  <a:pt x="5380345" y="5964697"/>
                </a:cubicBezTo>
                <a:lnTo>
                  <a:pt x="5374851" y="6003707"/>
                </a:lnTo>
                <a:close/>
              </a:path>
            </a:pathLst>
          </a:custGeom>
          <a:solidFill>
            <a:srgbClr val="313A80"/>
          </a:solidFill>
          <a:ln w="5493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52980" y="3893841"/>
            <a:ext cx="4306598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Lorem ipsum dolor sit 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amet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, 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consectetur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adipisicing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elit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,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1917" r="25362" b="4653"/>
          <a:stretch>
            <a:fillRect/>
          </a:stretch>
        </p:blipFill>
        <p:spPr>
          <a:xfrm flipH="1" flipV="1">
            <a:off x="4660634" y="0"/>
            <a:ext cx="3008686" cy="1006548"/>
          </a:xfrm>
          <a:prstGeom prst="rect">
            <a:avLst/>
          </a:prstGeom>
        </p:spPr>
      </p:pic>
      <p:sp>
        <p:nvSpPr>
          <p:cNvPr id="7" name="文本框 36"/>
          <p:cNvSpPr txBox="1"/>
          <p:nvPr/>
        </p:nvSpPr>
        <p:spPr>
          <a:xfrm>
            <a:off x="5208695" y="176241"/>
            <a:ext cx="2460625" cy="52197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总体设计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42" name="图片 41" descr="电脑游戏的截图&#10;&#10;低可信度描述已自动生成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" t="15979" r="-169" b="12134"/>
          <a:stretch>
            <a:fillRect/>
          </a:stretch>
        </p:blipFill>
        <p:spPr>
          <a:xfrm>
            <a:off x="500274" y="1423799"/>
            <a:ext cx="11191451" cy="4516675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1903174" y="2037586"/>
            <a:ext cx="3520394" cy="339661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095067" y="2037586"/>
            <a:ext cx="3274207" cy="339661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343331" y="3290992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8888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用户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88888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302368" y="327818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8888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</a:t>
            </a:r>
          </a:p>
        </p:txBody>
      </p:sp>
      <p:sp>
        <p:nvSpPr>
          <p:cNvPr id="43" name="矩形 42"/>
          <p:cNvSpPr/>
          <p:nvPr/>
        </p:nvSpPr>
        <p:spPr>
          <a:xfrm>
            <a:off x="1998288" y="3843342"/>
            <a:ext cx="3256647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200" b="0" i="0" dirty="0">
                <a:solidFill>
                  <a:srgbClr val="4D4D4D"/>
                </a:solidFill>
                <a:effectLst/>
                <a:latin typeface="-apple-system"/>
              </a:rPr>
              <a:t>用户进入网站后可以注册成为网站会员，然后输入自己的用户名和密码登录网站。</a:t>
            </a:r>
            <a:endParaRPr lang="en-US" altLang="zh-CN" sz="12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r>
              <a:rPr lang="zh-CN" altLang="en-US" sz="1200" dirty="0">
                <a:solidFill>
                  <a:srgbClr val="4D4D4D"/>
                </a:solidFill>
                <a:latin typeface="-apple-system"/>
              </a:rPr>
              <a:t>会员可以模拟志愿填报，选取到合适自己的专业和学校</a:t>
            </a:r>
            <a:endParaRPr lang="en-US" altLang="zh-CN" sz="12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r>
              <a:rPr lang="zh-CN" altLang="en-US" sz="1200" b="0" i="0" dirty="0">
                <a:solidFill>
                  <a:srgbClr val="4D4D4D"/>
                </a:solidFill>
                <a:effectLst/>
                <a:latin typeface="-apple-system"/>
              </a:rPr>
              <a:t>登录系统后可以查看高考资讯信息。可以查看历史录取信息列表，如年份、学校、专业、分类等。</a:t>
            </a:r>
            <a:endParaRPr lang="en-US" altLang="zh-CN" sz="1200" b="1" i="0" noProof="1">
              <a:solidFill>
                <a:srgbClr val="4D4D4D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algn="l"/>
            <a:r>
              <a:rPr lang="zh-CN" altLang="en-US" sz="1200" b="0" i="0" dirty="0">
                <a:solidFill>
                  <a:srgbClr val="4D4D4D"/>
                </a:solidFill>
                <a:effectLst/>
                <a:latin typeface="-apple-system"/>
              </a:rPr>
              <a:t>可以问机器人客服进行快速进入合适菜单</a:t>
            </a:r>
          </a:p>
        </p:txBody>
      </p:sp>
      <p:sp>
        <p:nvSpPr>
          <p:cNvPr id="44" name="矩形 43"/>
          <p:cNvSpPr/>
          <p:nvPr/>
        </p:nvSpPr>
        <p:spPr>
          <a:xfrm>
            <a:off x="7112627" y="3709717"/>
            <a:ext cx="3256647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200" b="0" i="0" dirty="0">
                <a:solidFill>
                  <a:srgbClr val="4D4D4D"/>
                </a:solidFill>
                <a:effectLst/>
                <a:latin typeface="-apple-system"/>
              </a:rPr>
              <a:t>管理员登录系统后可以添加、编辑、删除、搜索用户信息，如用户名称、真实姓名、性别等。</a:t>
            </a:r>
          </a:p>
          <a:p>
            <a:r>
              <a:rPr lang="zh-CN" altLang="en-US" sz="1200" b="0" i="0" dirty="0">
                <a:solidFill>
                  <a:srgbClr val="4D4D4D"/>
                </a:solidFill>
                <a:effectLst/>
                <a:latin typeface="-apple-system"/>
              </a:rPr>
              <a:t>可以添加、编辑、删除学校信息，如学校名称、类型、城市等。</a:t>
            </a:r>
            <a:endParaRPr lang="en-US" altLang="zh-CN" sz="12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sz="1200" b="0" i="0" dirty="0">
                <a:solidFill>
                  <a:srgbClr val="4D4D4D"/>
                </a:solidFill>
                <a:effectLst/>
                <a:latin typeface="-apple-system"/>
              </a:rPr>
              <a:t>可以搜索、新增、编辑、删除专业库和院校库对网站公告信息的搜索、查看、编辑、删除等，如果标题、日期等。</a:t>
            </a:r>
            <a:endParaRPr lang="en-US" altLang="zh-CN" sz="12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sz="1200" noProof="1">
                <a:solidFill>
                  <a:srgbClr val="4D4D4D"/>
                </a:solidFill>
                <a:latin typeface="-apple-system"/>
                <a:ea typeface="微软雅黑 Light" panose="020B0502040204020203" pitchFamily="34" charset="-122"/>
                <a:cs typeface="Arial" panose="020B0604020202020204" pitchFamily="34" charset="0"/>
              </a:rPr>
              <a:t>可以对机器人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latin typeface="-apple-system"/>
              </a:rPr>
              <a:t>搜索、新增、编辑、删除</a:t>
            </a:r>
            <a:r>
              <a:rPr lang="zh-CN" altLang="en-US" sz="1200" noProof="1">
                <a:solidFill>
                  <a:srgbClr val="4D4D4D"/>
                </a:solidFill>
                <a:latin typeface="-apple-system"/>
                <a:ea typeface="微软雅黑 Light" panose="020B0502040204020203" pitchFamily="34" charset="-122"/>
                <a:cs typeface="Arial" panose="020B0604020202020204" pitchFamily="34" charset="0"/>
              </a:rPr>
              <a:t>回复</a:t>
            </a:r>
            <a:endParaRPr lang="zh-CN" altLang="en-US" sz="1200" b="1" noProof="1"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505" y="2693311"/>
            <a:ext cx="457240" cy="451143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970" y="2464691"/>
            <a:ext cx="457240" cy="4572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1917" r="25362" b="4653"/>
          <a:stretch>
            <a:fillRect/>
          </a:stretch>
        </p:blipFill>
        <p:spPr>
          <a:xfrm flipH="1" flipV="1">
            <a:off x="4628170" y="88440"/>
            <a:ext cx="3008686" cy="1006548"/>
          </a:xfrm>
          <a:prstGeom prst="rect">
            <a:avLst/>
          </a:prstGeom>
        </p:spPr>
      </p:pic>
      <p:sp>
        <p:nvSpPr>
          <p:cNvPr id="7" name="文本框 36"/>
          <p:cNvSpPr txBox="1"/>
          <p:nvPr/>
        </p:nvSpPr>
        <p:spPr>
          <a:xfrm>
            <a:off x="5176231" y="264681"/>
            <a:ext cx="2460625" cy="52197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总体设计</a:t>
            </a:r>
            <a:endParaRPr lang="zh-CN" altLang="en-US" sz="1600" kern="100" dirty="0"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00863F6-7B58-4CDD-BDC6-621FF0F3EC89}"/>
              </a:ext>
            </a:extLst>
          </p:cNvPr>
          <p:cNvSpPr/>
          <p:nvPr/>
        </p:nvSpPr>
        <p:spPr>
          <a:xfrm>
            <a:off x="4642200" y="1108535"/>
            <a:ext cx="2096475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b="0" i="0" u="none" strike="noStrike" baseline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基础模块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1BF5F2E-C6FA-4375-B514-0635699556F6}"/>
              </a:ext>
            </a:extLst>
          </p:cNvPr>
          <p:cNvSpPr/>
          <p:nvPr/>
        </p:nvSpPr>
        <p:spPr>
          <a:xfrm>
            <a:off x="575734" y="2777946"/>
            <a:ext cx="1661403" cy="166140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模块微服务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C43476-C454-4CF9-9164-32C03C0D7E49}"/>
              </a:ext>
            </a:extLst>
          </p:cNvPr>
          <p:cNvSpPr/>
          <p:nvPr/>
        </p:nvSpPr>
        <p:spPr>
          <a:xfrm>
            <a:off x="4628170" y="1799430"/>
            <a:ext cx="2096475" cy="4810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省份和学校</a:t>
            </a:r>
            <a:r>
              <a:rPr lang="zh-CN" altLang="en-US" sz="1800" b="0" i="0" u="none" strike="noStrike" baseline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5EAAA6-0481-4C55-81E6-4539CBA68993}"/>
              </a:ext>
            </a:extLst>
          </p:cNvPr>
          <p:cNvSpPr/>
          <p:nvPr/>
        </p:nvSpPr>
        <p:spPr>
          <a:xfrm>
            <a:off x="4628168" y="2461438"/>
            <a:ext cx="2096480" cy="4723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b="0" i="0" u="none" strike="noStrike" baseline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高考资讯模块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1BF01D-9475-45D1-B028-9366EC5DBDEB}"/>
              </a:ext>
            </a:extLst>
          </p:cNvPr>
          <p:cNvSpPr txBox="1"/>
          <p:nvPr/>
        </p:nvSpPr>
        <p:spPr>
          <a:xfrm>
            <a:off x="6820017" y="2472084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包括招生政策，招生简章，名单公示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5EB6A42-ACD8-4498-9EE7-FAAB4AB489D6}"/>
              </a:ext>
            </a:extLst>
          </p:cNvPr>
          <p:cNvSpPr/>
          <p:nvPr/>
        </p:nvSpPr>
        <p:spPr>
          <a:xfrm>
            <a:off x="4628167" y="3109499"/>
            <a:ext cx="2096479" cy="4723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b="0" i="0" u="none" strike="noStrike" baseline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登录注册模块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B0238A4-971B-41BA-B3E4-530DE7ACDAA8}"/>
              </a:ext>
            </a:extLst>
          </p:cNvPr>
          <p:cNvSpPr/>
          <p:nvPr/>
        </p:nvSpPr>
        <p:spPr>
          <a:xfrm>
            <a:off x="4628167" y="3759910"/>
            <a:ext cx="2096479" cy="4723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b="0" i="0" u="none" strike="noStrike" baseline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机器人客服模块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933C5A-5A59-486E-9967-6B89C5371D0B}"/>
              </a:ext>
            </a:extLst>
          </p:cNvPr>
          <p:cNvSpPr/>
          <p:nvPr/>
        </p:nvSpPr>
        <p:spPr>
          <a:xfrm>
            <a:off x="4628167" y="4439349"/>
            <a:ext cx="2096479" cy="4723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b="0" i="0" u="none" strike="noStrike" baseline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院校库模块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3376D09-2A81-47D9-871E-C8369DDFAAD4}"/>
              </a:ext>
            </a:extLst>
          </p:cNvPr>
          <p:cNvSpPr txBox="1"/>
          <p:nvPr/>
        </p:nvSpPr>
        <p:spPr>
          <a:xfrm>
            <a:off x="6820017" y="4305490"/>
            <a:ext cx="241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包括学校所在地，主管部门类型，院校类型，学历层次，院校特性，满意度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1E198F9-F030-4596-B422-039378D2CB8C}"/>
              </a:ext>
            </a:extLst>
          </p:cNvPr>
          <p:cNvSpPr/>
          <p:nvPr/>
        </p:nvSpPr>
        <p:spPr>
          <a:xfrm>
            <a:off x="4642200" y="5139555"/>
            <a:ext cx="2096479" cy="4723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专业</a:t>
            </a:r>
            <a:r>
              <a:rPr lang="zh-CN" altLang="en-US" sz="1800" b="0" i="0" u="none" strike="noStrike" baseline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库模块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877366F-4817-4FAA-9675-712D28B883B8}"/>
              </a:ext>
            </a:extLst>
          </p:cNvPr>
          <p:cNvSpPr txBox="1"/>
          <p:nvPr/>
        </p:nvSpPr>
        <p:spPr>
          <a:xfrm>
            <a:off x="6820016" y="4951821"/>
            <a:ext cx="2419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包括门类</a:t>
            </a:r>
            <a:r>
              <a:rPr lang="en-US" altLang="zh-CN" sz="1200" dirty="0"/>
              <a:t>(</a:t>
            </a:r>
            <a:r>
              <a:rPr lang="zh-CN" altLang="en-US" sz="1200" dirty="0"/>
              <a:t>工学</a:t>
            </a:r>
            <a:r>
              <a:rPr lang="en-US" altLang="zh-CN" sz="1200" dirty="0"/>
              <a:t>)</a:t>
            </a:r>
            <a:r>
              <a:rPr lang="zh-CN" altLang="en-US" sz="1200" dirty="0"/>
              <a:t>，专业类</a:t>
            </a:r>
            <a:r>
              <a:rPr lang="en-US" altLang="zh-CN" sz="1200" dirty="0"/>
              <a:t>(</a:t>
            </a:r>
            <a:r>
              <a:rPr lang="zh-CN" altLang="en-US" sz="1200" dirty="0"/>
              <a:t>计算机</a:t>
            </a:r>
            <a:r>
              <a:rPr lang="en-US" altLang="zh-CN" sz="1200" dirty="0"/>
              <a:t>)</a:t>
            </a:r>
            <a:r>
              <a:rPr lang="zh-CN" altLang="en-US" sz="1200" dirty="0"/>
              <a:t>，专业名称</a:t>
            </a:r>
            <a:r>
              <a:rPr lang="en-US" altLang="zh-CN" sz="1200" dirty="0"/>
              <a:t>(</a:t>
            </a:r>
            <a:r>
              <a:rPr lang="zh-CN" altLang="en-US" sz="1200" dirty="0"/>
              <a:t>软件工程</a:t>
            </a:r>
            <a:r>
              <a:rPr lang="en-US" altLang="zh-CN" sz="1200" dirty="0"/>
              <a:t>)</a:t>
            </a:r>
            <a:r>
              <a:rPr lang="zh-CN" altLang="en-US" sz="1200" dirty="0"/>
              <a:t>，专业信息</a:t>
            </a:r>
            <a:r>
              <a:rPr lang="en-US" altLang="zh-CN" sz="1200" dirty="0"/>
              <a:t>(</a:t>
            </a:r>
            <a:r>
              <a:rPr lang="zh-CN" altLang="en-US" sz="1200" dirty="0"/>
              <a:t>毕业生规模，男女比例，薪酬水平</a:t>
            </a:r>
            <a:r>
              <a:rPr lang="en-US" altLang="zh-CN" sz="1200" dirty="0"/>
              <a:t>)</a:t>
            </a:r>
            <a:r>
              <a:rPr lang="zh-CN" altLang="en-US" sz="1200" dirty="0"/>
              <a:t>，开设院校，开设课程，专业解读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08AF6FE-FA00-492D-9583-A8C2AFF71CAD}"/>
              </a:ext>
            </a:extLst>
          </p:cNvPr>
          <p:cNvSpPr/>
          <p:nvPr/>
        </p:nvSpPr>
        <p:spPr>
          <a:xfrm>
            <a:off x="4628166" y="6121008"/>
            <a:ext cx="2096479" cy="4723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b="0" i="0" u="none" strike="noStrike" baseline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高考志愿填报模块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B9C6C-1647-4244-90B9-493C15909A7A}"/>
              </a:ext>
            </a:extLst>
          </p:cNvPr>
          <p:cNvSpPr txBox="1"/>
          <p:nvPr/>
        </p:nvSpPr>
        <p:spPr>
          <a:xfrm>
            <a:off x="6820015" y="5967484"/>
            <a:ext cx="3572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0" i="0" dirty="0">
                <a:effectLst/>
                <a:latin typeface="tahoma" panose="020B0604030504040204" pitchFamily="34" charset="0"/>
              </a:rPr>
              <a:t>利用测评从兴趣、价值观、性格、能力和学科倾向五个方面对学生进行评估，在加深自我认知的基础上，做出适合自己的选择。</a:t>
            </a:r>
            <a:endParaRPr lang="zh-CN" altLang="en-US" sz="1200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632F7E3-3D1B-4D2B-B44F-C52DA7C14F93}"/>
              </a:ext>
            </a:extLst>
          </p:cNvPr>
          <p:cNvCxnSpPr>
            <a:stCxn id="3" idx="6"/>
            <a:endCxn id="2" idx="1"/>
          </p:cNvCxnSpPr>
          <p:nvPr/>
        </p:nvCxnSpPr>
        <p:spPr>
          <a:xfrm flipV="1">
            <a:off x="2237137" y="1339368"/>
            <a:ext cx="2405063" cy="2269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38267F9-3E10-4350-A408-9DE87FC61577}"/>
              </a:ext>
            </a:extLst>
          </p:cNvPr>
          <p:cNvCxnSpPr>
            <a:stCxn id="3" idx="6"/>
            <a:endCxn id="8" idx="1"/>
          </p:cNvCxnSpPr>
          <p:nvPr/>
        </p:nvCxnSpPr>
        <p:spPr>
          <a:xfrm flipV="1">
            <a:off x="2237137" y="2039937"/>
            <a:ext cx="2391033" cy="1568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942A2A4-6EB2-4A74-A1CC-246C4A989625}"/>
              </a:ext>
            </a:extLst>
          </p:cNvPr>
          <p:cNvCxnSpPr>
            <a:stCxn id="3" idx="6"/>
            <a:endCxn id="11" idx="1"/>
          </p:cNvCxnSpPr>
          <p:nvPr/>
        </p:nvCxnSpPr>
        <p:spPr>
          <a:xfrm flipV="1">
            <a:off x="2237137" y="2697594"/>
            <a:ext cx="2391031" cy="911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63EF6F8-A58E-40D5-8B87-50345843827F}"/>
              </a:ext>
            </a:extLst>
          </p:cNvPr>
          <p:cNvCxnSpPr>
            <a:stCxn id="3" idx="6"/>
            <a:endCxn id="16" idx="1"/>
          </p:cNvCxnSpPr>
          <p:nvPr/>
        </p:nvCxnSpPr>
        <p:spPr>
          <a:xfrm>
            <a:off x="2237137" y="3608648"/>
            <a:ext cx="2391030" cy="387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FE925D5-C171-435D-9ABA-F20959A07BFF}"/>
              </a:ext>
            </a:extLst>
          </p:cNvPr>
          <p:cNvCxnSpPr>
            <a:stCxn id="3" idx="6"/>
            <a:endCxn id="17" idx="1"/>
          </p:cNvCxnSpPr>
          <p:nvPr/>
        </p:nvCxnSpPr>
        <p:spPr>
          <a:xfrm>
            <a:off x="2237137" y="3608648"/>
            <a:ext cx="2391030" cy="1066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C352942-B92C-40A4-858A-B3A644F0073D}"/>
              </a:ext>
            </a:extLst>
          </p:cNvPr>
          <p:cNvCxnSpPr>
            <a:stCxn id="3" idx="6"/>
            <a:endCxn id="19" idx="1"/>
          </p:cNvCxnSpPr>
          <p:nvPr/>
        </p:nvCxnSpPr>
        <p:spPr>
          <a:xfrm>
            <a:off x="2237137" y="3608648"/>
            <a:ext cx="2405063" cy="1767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284A763-8FC8-405E-8C06-63D33DB1082B}"/>
              </a:ext>
            </a:extLst>
          </p:cNvPr>
          <p:cNvCxnSpPr>
            <a:stCxn id="3" idx="6"/>
            <a:endCxn id="21" idx="1"/>
          </p:cNvCxnSpPr>
          <p:nvPr/>
        </p:nvCxnSpPr>
        <p:spPr>
          <a:xfrm>
            <a:off x="2237137" y="3608648"/>
            <a:ext cx="2391029" cy="27485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300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rcRect l="1809" t="50000"/>
          <a:stretch>
            <a:fillRect/>
          </a:stretch>
        </p:blipFill>
        <p:spPr>
          <a:xfrm>
            <a:off x="0" y="0"/>
            <a:ext cx="5824228" cy="5147974"/>
          </a:xfrm>
          <a:custGeom>
            <a:avLst/>
            <a:gdLst>
              <a:gd name="connsiteX0" fmla="*/ 0 w 5824228"/>
              <a:gd name="connsiteY0" fmla="*/ 0 h 5147974"/>
              <a:gd name="connsiteX1" fmla="*/ 5824228 w 5824228"/>
              <a:gd name="connsiteY1" fmla="*/ 0 h 5147974"/>
              <a:gd name="connsiteX2" fmla="*/ 5824228 w 5824228"/>
              <a:gd name="connsiteY2" fmla="*/ 5147974 h 5147974"/>
              <a:gd name="connsiteX3" fmla="*/ 0 w 5824228"/>
              <a:gd name="connsiteY3" fmla="*/ 5147974 h 514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4228" h="5147974">
                <a:moveTo>
                  <a:pt x="0" y="0"/>
                </a:moveTo>
                <a:lnTo>
                  <a:pt x="5824228" y="0"/>
                </a:lnTo>
                <a:lnTo>
                  <a:pt x="5824228" y="5147974"/>
                </a:lnTo>
                <a:lnTo>
                  <a:pt x="0" y="5147974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01" y="0"/>
            <a:ext cx="11904745" cy="6858000"/>
          </a:xfrm>
          <a:prstGeom prst="rect">
            <a:avLst/>
          </a:prstGeom>
        </p:spPr>
      </p:pic>
      <p:sp>
        <p:nvSpPr>
          <p:cNvPr id="35" name="文本框 36"/>
          <p:cNvSpPr txBox="1"/>
          <p:nvPr/>
        </p:nvSpPr>
        <p:spPr>
          <a:xfrm>
            <a:off x="4464741" y="3174736"/>
            <a:ext cx="380606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kern="100" noProof="0" dirty="0">
                <a:ln>
                  <a:noFill/>
                </a:ln>
                <a:solidFill>
                  <a:sysClr val="windowText" lastClr="888887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总体架构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+mn-lt"/>
            </a:endParaRPr>
          </a:p>
        </p:txBody>
      </p:sp>
      <p:sp>
        <p:nvSpPr>
          <p:cNvPr id="37" name="文本框 11"/>
          <p:cNvSpPr txBox="1"/>
          <p:nvPr/>
        </p:nvSpPr>
        <p:spPr bwMode="auto">
          <a:xfrm rot="16200000">
            <a:off x="6306930" y="1034118"/>
            <a:ext cx="1107996" cy="317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TWO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rcRect t="13374" r="40490"/>
          <a:stretch>
            <a:fillRect/>
          </a:stretch>
        </p:blipFill>
        <p:spPr>
          <a:xfrm rot="15674154">
            <a:off x="6413988" y="1505739"/>
            <a:ext cx="1039368" cy="1534901"/>
          </a:xfrm>
          <a:custGeom>
            <a:avLst/>
            <a:gdLst>
              <a:gd name="connsiteX0" fmla="*/ 4389791 w 4389791"/>
              <a:gd name="connsiteY0" fmla="*/ 676759 h 6422271"/>
              <a:gd name="connsiteX1" fmla="*/ 3504024 w 4389791"/>
              <a:gd name="connsiteY1" fmla="*/ 6422271 h 6422271"/>
              <a:gd name="connsiteX2" fmla="*/ 0 w 4389791"/>
              <a:gd name="connsiteY2" fmla="*/ 6422271 h 6422271"/>
              <a:gd name="connsiteX3" fmla="*/ 0 w 4389791"/>
              <a:gd name="connsiteY3" fmla="*/ 0 h 6422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791" h="6422271">
                <a:moveTo>
                  <a:pt x="4389791" y="676759"/>
                </a:moveTo>
                <a:lnTo>
                  <a:pt x="3504024" y="6422271"/>
                </a:lnTo>
                <a:lnTo>
                  <a:pt x="0" y="642227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任意多边形: 形状 9"/>
          <p:cNvSpPr/>
          <p:nvPr/>
        </p:nvSpPr>
        <p:spPr>
          <a:xfrm rot="4554645">
            <a:off x="6349955" y="838994"/>
            <a:ext cx="6546242" cy="8225099"/>
          </a:xfrm>
          <a:custGeom>
            <a:avLst/>
            <a:gdLst>
              <a:gd name="connsiteX0" fmla="*/ 5374851 w 5380345"/>
              <a:gd name="connsiteY0" fmla="*/ 6003707 h 6003706"/>
              <a:gd name="connsiteX1" fmla="*/ 3229296 w 5380345"/>
              <a:gd name="connsiteY1" fmla="*/ 5337788 h 6003706"/>
              <a:gd name="connsiteX2" fmla="*/ 2785350 w 5380345"/>
              <a:gd name="connsiteY2" fmla="*/ 4981753 h 6003706"/>
              <a:gd name="connsiteX3" fmla="*/ 2605684 w 5380345"/>
              <a:gd name="connsiteY3" fmla="*/ 4761428 h 6003706"/>
              <a:gd name="connsiteX4" fmla="*/ 2451842 w 5380345"/>
              <a:gd name="connsiteY4" fmla="*/ 4522972 h 6003706"/>
              <a:gd name="connsiteX5" fmla="*/ 2279318 w 5380345"/>
              <a:gd name="connsiteY5" fmla="*/ 4299901 h 6003706"/>
              <a:gd name="connsiteX6" fmla="*/ 2079872 w 5380345"/>
              <a:gd name="connsiteY6" fmla="*/ 4100454 h 6003706"/>
              <a:gd name="connsiteX7" fmla="*/ 1687573 w 5380345"/>
              <a:gd name="connsiteY7" fmla="*/ 3696068 h 6003706"/>
              <a:gd name="connsiteX8" fmla="*/ 1526588 w 5380345"/>
              <a:gd name="connsiteY8" fmla="*/ 3165311 h 6003706"/>
              <a:gd name="connsiteX9" fmla="*/ 1539225 w 5380345"/>
              <a:gd name="connsiteY9" fmla="*/ 2883450 h 6003706"/>
              <a:gd name="connsiteX10" fmla="*/ 1518896 w 5380345"/>
              <a:gd name="connsiteY10" fmla="*/ 2604335 h 6003706"/>
              <a:gd name="connsiteX11" fmla="*/ 1483182 w 5380345"/>
              <a:gd name="connsiteY11" fmla="*/ 2473020 h 6003706"/>
              <a:gd name="connsiteX12" fmla="*/ 1427689 w 5380345"/>
              <a:gd name="connsiteY12" fmla="*/ 2352693 h 6003706"/>
              <a:gd name="connsiteX13" fmla="*/ 1282638 w 5380345"/>
              <a:gd name="connsiteY13" fmla="*/ 2127973 h 6003706"/>
              <a:gd name="connsiteX14" fmla="*/ 1085389 w 5380345"/>
              <a:gd name="connsiteY14" fmla="*/ 1930175 h 6003706"/>
              <a:gd name="connsiteX15" fmla="*/ 833197 w 5380345"/>
              <a:gd name="connsiteY15" fmla="*/ 1804903 h 6003706"/>
              <a:gd name="connsiteX16" fmla="*/ 564522 w 5380345"/>
              <a:gd name="connsiteY16" fmla="*/ 1720290 h 6003706"/>
              <a:gd name="connsiteX17" fmla="*/ 306287 w 5380345"/>
              <a:gd name="connsiteY17" fmla="*/ 1602710 h 6003706"/>
              <a:gd name="connsiteX18" fmla="*/ 11238 w 5380345"/>
              <a:gd name="connsiteY18" fmla="*/ 1125798 h 6003706"/>
              <a:gd name="connsiteX19" fmla="*/ 16183 w 5380345"/>
              <a:gd name="connsiteY19" fmla="*/ 838992 h 6003706"/>
              <a:gd name="connsiteX20" fmla="*/ 68380 w 5380345"/>
              <a:gd name="connsiteY20" fmla="*/ 562624 h 6003706"/>
              <a:gd name="connsiteX21" fmla="*/ 65083 w 5380345"/>
              <a:gd name="connsiteY21" fmla="*/ 8242 h 6003706"/>
              <a:gd name="connsiteX22" fmla="*/ 102995 w 5380345"/>
              <a:gd name="connsiteY22" fmla="*/ 0 h 6003706"/>
              <a:gd name="connsiteX23" fmla="*/ 102445 w 5380345"/>
              <a:gd name="connsiteY23" fmla="*/ 568119 h 6003706"/>
              <a:gd name="connsiteX24" fmla="*/ 48051 w 5380345"/>
              <a:gd name="connsiteY24" fmla="*/ 846134 h 6003706"/>
              <a:gd name="connsiteX25" fmla="*/ 41458 w 5380345"/>
              <a:gd name="connsiteY25" fmla="*/ 1120853 h 6003706"/>
              <a:gd name="connsiteX26" fmla="*/ 320023 w 5380345"/>
              <a:gd name="connsiteY26" fmla="*/ 1584579 h 6003706"/>
              <a:gd name="connsiteX27" fmla="*/ 834846 w 5380345"/>
              <a:gd name="connsiteY27" fmla="*/ 1801607 h 6003706"/>
              <a:gd name="connsiteX28" fmla="*/ 1086488 w 5380345"/>
              <a:gd name="connsiteY28" fmla="*/ 1929076 h 6003706"/>
              <a:gd name="connsiteX29" fmla="*/ 1332087 w 5380345"/>
              <a:gd name="connsiteY29" fmla="*/ 2079622 h 6003706"/>
              <a:gd name="connsiteX30" fmla="*/ 1439777 w 5380345"/>
              <a:gd name="connsiteY30" fmla="*/ 2181268 h 6003706"/>
              <a:gd name="connsiteX31" fmla="*/ 1516698 w 5380345"/>
              <a:gd name="connsiteY31" fmla="*/ 2309837 h 6003706"/>
              <a:gd name="connsiteX32" fmla="*/ 1562302 w 5380345"/>
              <a:gd name="connsiteY32" fmla="*/ 2452690 h 6003706"/>
              <a:gd name="connsiteX33" fmla="*/ 1572741 w 5380345"/>
              <a:gd name="connsiteY33" fmla="*/ 2599390 h 6003706"/>
              <a:gd name="connsiteX34" fmla="*/ 1545269 w 5380345"/>
              <a:gd name="connsiteY34" fmla="*/ 2883999 h 6003706"/>
              <a:gd name="connsiteX35" fmla="*/ 1527687 w 5380345"/>
              <a:gd name="connsiteY35" fmla="*/ 3165311 h 6003706"/>
              <a:gd name="connsiteX36" fmla="*/ 1689222 w 5380345"/>
              <a:gd name="connsiteY36" fmla="*/ 3695519 h 6003706"/>
              <a:gd name="connsiteX37" fmla="*/ 2082070 w 5380345"/>
              <a:gd name="connsiteY37" fmla="*/ 4099356 h 6003706"/>
              <a:gd name="connsiteX38" fmla="*/ 2281515 w 5380345"/>
              <a:gd name="connsiteY38" fmla="*/ 4298801 h 6003706"/>
              <a:gd name="connsiteX39" fmla="*/ 2456237 w 5380345"/>
              <a:gd name="connsiteY39" fmla="*/ 4520225 h 6003706"/>
              <a:gd name="connsiteX40" fmla="*/ 2645244 w 5380345"/>
              <a:gd name="connsiteY40" fmla="*/ 4730660 h 6003706"/>
              <a:gd name="connsiteX41" fmla="*/ 2829854 w 5380345"/>
              <a:gd name="connsiteY41" fmla="*/ 4941094 h 6003706"/>
              <a:gd name="connsiteX42" fmla="*/ 3246328 w 5380345"/>
              <a:gd name="connsiteY42" fmla="*/ 5311965 h 6003706"/>
              <a:gd name="connsiteX43" fmla="*/ 3738076 w 5380345"/>
              <a:gd name="connsiteY43" fmla="*/ 5585585 h 6003706"/>
              <a:gd name="connsiteX44" fmla="*/ 4270480 w 5380345"/>
              <a:gd name="connsiteY44" fmla="*/ 5771295 h 6003706"/>
              <a:gd name="connsiteX45" fmla="*/ 5380345 w 5380345"/>
              <a:gd name="connsiteY45" fmla="*/ 5964697 h 6003706"/>
              <a:gd name="connsiteX46" fmla="*/ 5374851 w 5380345"/>
              <a:gd name="connsiteY46" fmla="*/ 6003707 h 600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380345" h="6003706">
                <a:moveTo>
                  <a:pt x="5374851" y="6003707"/>
                </a:moveTo>
                <a:cubicBezTo>
                  <a:pt x="4628714" y="5905358"/>
                  <a:pt x="3884775" y="5717999"/>
                  <a:pt x="3229296" y="5337788"/>
                </a:cubicBezTo>
                <a:cubicBezTo>
                  <a:pt x="3066663" y="5240538"/>
                  <a:pt x="2913919" y="5122958"/>
                  <a:pt x="2785350" y="4981753"/>
                </a:cubicBezTo>
                <a:cubicBezTo>
                  <a:pt x="2720517" y="4911974"/>
                  <a:pt x="2657331" y="4840547"/>
                  <a:pt x="2605684" y="4761428"/>
                </a:cubicBezTo>
                <a:cubicBezTo>
                  <a:pt x="2552938" y="4682859"/>
                  <a:pt x="2506235" y="4599893"/>
                  <a:pt x="2451842" y="4522972"/>
                </a:cubicBezTo>
                <a:cubicBezTo>
                  <a:pt x="2396348" y="4447150"/>
                  <a:pt x="2340306" y="4371327"/>
                  <a:pt x="2279318" y="4299901"/>
                </a:cubicBezTo>
                <a:cubicBezTo>
                  <a:pt x="2217231" y="4229023"/>
                  <a:pt x="2149101" y="4164189"/>
                  <a:pt x="2079872" y="4100454"/>
                </a:cubicBezTo>
                <a:cubicBezTo>
                  <a:pt x="1942512" y="3972436"/>
                  <a:pt x="1797461" y="3849361"/>
                  <a:pt x="1687573" y="3696068"/>
                </a:cubicBezTo>
                <a:cubicBezTo>
                  <a:pt x="1578235" y="3542775"/>
                  <a:pt x="1521643" y="3353768"/>
                  <a:pt x="1526588" y="3165311"/>
                </a:cubicBezTo>
                <a:cubicBezTo>
                  <a:pt x="1525489" y="3071357"/>
                  <a:pt x="1535379" y="2977403"/>
                  <a:pt x="1539225" y="2883450"/>
                </a:cubicBezTo>
                <a:cubicBezTo>
                  <a:pt x="1541973" y="2789496"/>
                  <a:pt x="1538675" y="2694443"/>
                  <a:pt x="1518896" y="2604335"/>
                </a:cubicBezTo>
                <a:cubicBezTo>
                  <a:pt x="1511753" y="2558732"/>
                  <a:pt x="1495819" y="2515876"/>
                  <a:pt x="1483182" y="2473020"/>
                </a:cubicBezTo>
                <a:cubicBezTo>
                  <a:pt x="1464502" y="2432361"/>
                  <a:pt x="1451315" y="2390055"/>
                  <a:pt x="1427689" y="2352693"/>
                </a:cubicBezTo>
                <a:cubicBezTo>
                  <a:pt x="1388130" y="2274123"/>
                  <a:pt x="1332087" y="2206542"/>
                  <a:pt x="1282638" y="2127973"/>
                </a:cubicBezTo>
                <a:cubicBezTo>
                  <a:pt x="1229891" y="2052150"/>
                  <a:pt x="1165607" y="1979624"/>
                  <a:pt x="1085389" y="1930175"/>
                </a:cubicBezTo>
                <a:cubicBezTo>
                  <a:pt x="1005172" y="1880726"/>
                  <a:pt x="920558" y="1839518"/>
                  <a:pt x="833197" y="1804903"/>
                </a:cubicBezTo>
                <a:cubicBezTo>
                  <a:pt x="745837" y="1770838"/>
                  <a:pt x="655729" y="1743366"/>
                  <a:pt x="564522" y="1720290"/>
                </a:cubicBezTo>
                <a:cubicBezTo>
                  <a:pt x="472766" y="1697213"/>
                  <a:pt x="383758" y="1658753"/>
                  <a:pt x="306287" y="1602710"/>
                </a:cubicBezTo>
                <a:cubicBezTo>
                  <a:pt x="149147" y="1492273"/>
                  <a:pt x="44205" y="1314255"/>
                  <a:pt x="11238" y="1125798"/>
                </a:cubicBezTo>
                <a:cubicBezTo>
                  <a:pt x="-5245" y="1031295"/>
                  <a:pt x="-3596" y="933495"/>
                  <a:pt x="16183" y="838992"/>
                </a:cubicBezTo>
                <a:cubicBezTo>
                  <a:pt x="35414" y="746686"/>
                  <a:pt x="54095" y="654930"/>
                  <a:pt x="68380" y="562624"/>
                </a:cubicBezTo>
                <a:cubicBezTo>
                  <a:pt x="96951" y="378013"/>
                  <a:pt x="104643" y="189556"/>
                  <a:pt x="65083" y="8242"/>
                </a:cubicBezTo>
                <a:lnTo>
                  <a:pt x="102995" y="0"/>
                </a:lnTo>
                <a:cubicBezTo>
                  <a:pt x="142554" y="187908"/>
                  <a:pt x="132664" y="381859"/>
                  <a:pt x="102445" y="568119"/>
                </a:cubicBezTo>
                <a:cubicBezTo>
                  <a:pt x="87610" y="661523"/>
                  <a:pt x="67831" y="753829"/>
                  <a:pt x="48051" y="846134"/>
                </a:cubicBezTo>
                <a:cubicBezTo>
                  <a:pt x="28271" y="936242"/>
                  <a:pt x="26073" y="1029646"/>
                  <a:pt x="41458" y="1120853"/>
                </a:cubicBezTo>
                <a:cubicBezTo>
                  <a:pt x="70578" y="1303266"/>
                  <a:pt x="173323" y="1471394"/>
                  <a:pt x="320023" y="1584579"/>
                </a:cubicBezTo>
                <a:cubicBezTo>
                  <a:pt x="465624" y="1704906"/>
                  <a:pt x="664520" y="1720839"/>
                  <a:pt x="834846" y="1801607"/>
                </a:cubicBezTo>
                <a:cubicBezTo>
                  <a:pt x="922207" y="1837320"/>
                  <a:pt x="1006820" y="1879627"/>
                  <a:pt x="1086488" y="1929076"/>
                </a:cubicBezTo>
                <a:cubicBezTo>
                  <a:pt x="1166156" y="1979075"/>
                  <a:pt x="1251320" y="2021931"/>
                  <a:pt x="1332087" y="2079622"/>
                </a:cubicBezTo>
                <a:cubicBezTo>
                  <a:pt x="1368899" y="2111490"/>
                  <a:pt x="1409558" y="2141709"/>
                  <a:pt x="1439777" y="2181268"/>
                </a:cubicBezTo>
                <a:cubicBezTo>
                  <a:pt x="1469996" y="2221377"/>
                  <a:pt x="1497467" y="2263134"/>
                  <a:pt x="1516698" y="2309837"/>
                </a:cubicBezTo>
                <a:cubicBezTo>
                  <a:pt x="1539774" y="2354891"/>
                  <a:pt x="1550763" y="2404340"/>
                  <a:pt x="1562302" y="2452690"/>
                </a:cubicBezTo>
                <a:cubicBezTo>
                  <a:pt x="1568345" y="2502140"/>
                  <a:pt x="1575488" y="2551040"/>
                  <a:pt x="1572741" y="2599390"/>
                </a:cubicBezTo>
                <a:cubicBezTo>
                  <a:pt x="1572191" y="2696641"/>
                  <a:pt x="1556258" y="2790595"/>
                  <a:pt x="1545269" y="2883999"/>
                </a:cubicBezTo>
                <a:cubicBezTo>
                  <a:pt x="1535379" y="2977403"/>
                  <a:pt x="1526588" y="3071357"/>
                  <a:pt x="1527687" y="3165311"/>
                </a:cubicBezTo>
                <a:cubicBezTo>
                  <a:pt x="1523291" y="3353768"/>
                  <a:pt x="1579883" y="3542775"/>
                  <a:pt x="1689222" y="3695519"/>
                </a:cubicBezTo>
                <a:cubicBezTo>
                  <a:pt x="1799658" y="3848812"/>
                  <a:pt x="1944711" y="3971336"/>
                  <a:pt x="2082070" y="4099356"/>
                </a:cubicBezTo>
                <a:cubicBezTo>
                  <a:pt x="2151299" y="4163090"/>
                  <a:pt x="2219430" y="4227924"/>
                  <a:pt x="2281515" y="4298801"/>
                </a:cubicBezTo>
                <a:cubicBezTo>
                  <a:pt x="2343602" y="4369679"/>
                  <a:pt x="2396898" y="4447150"/>
                  <a:pt x="2456237" y="4520225"/>
                </a:cubicBezTo>
                <a:cubicBezTo>
                  <a:pt x="2515577" y="4593300"/>
                  <a:pt x="2581509" y="4661430"/>
                  <a:pt x="2645244" y="4730660"/>
                </a:cubicBezTo>
                <a:cubicBezTo>
                  <a:pt x="2710077" y="4798790"/>
                  <a:pt x="2767218" y="4872415"/>
                  <a:pt x="2829854" y="4941094"/>
                </a:cubicBezTo>
                <a:cubicBezTo>
                  <a:pt x="2955127" y="5078454"/>
                  <a:pt x="3091936" y="5205374"/>
                  <a:pt x="3246328" y="5311965"/>
                </a:cubicBezTo>
                <a:cubicBezTo>
                  <a:pt x="3401270" y="5417457"/>
                  <a:pt x="3566101" y="5509213"/>
                  <a:pt x="3738076" y="5585585"/>
                </a:cubicBezTo>
                <a:cubicBezTo>
                  <a:pt x="3910049" y="5662506"/>
                  <a:pt x="4089166" y="5720747"/>
                  <a:pt x="4270480" y="5771295"/>
                </a:cubicBezTo>
                <a:cubicBezTo>
                  <a:pt x="4634209" y="5868545"/>
                  <a:pt x="5006727" y="5925687"/>
                  <a:pt x="5380345" y="5964697"/>
                </a:cubicBezTo>
                <a:lnTo>
                  <a:pt x="5374851" y="6003707"/>
                </a:lnTo>
                <a:close/>
              </a:path>
            </a:pathLst>
          </a:custGeom>
          <a:solidFill>
            <a:srgbClr val="313A80"/>
          </a:solidFill>
          <a:ln w="5493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52980" y="3893841"/>
            <a:ext cx="4306598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Lorem ipsum dolor sit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amet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consectetur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adipisicing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elit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,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1917" r="25362" b="4653"/>
          <a:stretch>
            <a:fillRect/>
          </a:stretch>
        </p:blipFill>
        <p:spPr>
          <a:xfrm flipH="1" flipV="1">
            <a:off x="4660634" y="0"/>
            <a:ext cx="3008686" cy="1006548"/>
          </a:xfrm>
          <a:prstGeom prst="rect">
            <a:avLst/>
          </a:prstGeom>
        </p:spPr>
      </p:pic>
      <p:sp>
        <p:nvSpPr>
          <p:cNvPr id="7" name="文本框 36"/>
          <p:cNvSpPr txBox="1"/>
          <p:nvPr/>
        </p:nvSpPr>
        <p:spPr>
          <a:xfrm>
            <a:off x="4857751" y="176241"/>
            <a:ext cx="28115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100" noProof="0" dirty="0">
                <a:ln>
                  <a:noFill/>
                </a:ln>
                <a:solidFill>
                  <a:sysClr val="windowText" lastClr="888887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总体架构</a:t>
            </a:r>
            <a:endParaRPr kumimoji="0" lang="zh-CN" alt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7BD538-8802-47DD-997F-3F9455916ACF}"/>
              </a:ext>
            </a:extLst>
          </p:cNvPr>
          <p:cNvSpPr/>
          <p:nvPr/>
        </p:nvSpPr>
        <p:spPr>
          <a:xfrm>
            <a:off x="2084149" y="1076735"/>
            <a:ext cx="8161655" cy="6292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304800" algn="just">
              <a:lnSpc>
                <a:spcPct val="115000"/>
              </a:lnSpc>
              <a:spcBef>
                <a:spcPts val="600"/>
              </a:spcBef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项目采用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SpringCloud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的框架进行搭建。数据使用主流的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，爬到的数据放在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MongoDB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进行存储。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redis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进行缓存，文章用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ElasticSearch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搜索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单点登录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jwt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加密技术，后台权限角色模块使用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js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插件。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15000"/>
              </a:lnSpc>
              <a:spcBef>
                <a:spcPts val="600"/>
              </a:spcBef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ct val="115000"/>
              </a:lnSpc>
              <a:spcBef>
                <a:spcPts val="600"/>
              </a:spcBef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项目中使用到的通用技术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大概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如下：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altLang="zh-CN" sz="18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SpringCloud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（包括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Eureka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Feign,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熔断器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Hystrix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zool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网关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等）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altLang="zh-CN" sz="18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SpringBoot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SpringData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SpringSecurity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Token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ElasticSearch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RabbitMQ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技术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MongoDB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Redis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数据库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Bootstrap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layui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elementui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前端框架技术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Vue + Nginx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前后端分离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Font typeface="+mj-lt"/>
              <a:buAutoNum type="arabicParenR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其他一些插件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python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爬虫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基本的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http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抓取工具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scrapy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，过滤器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Bloom Filter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rq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Scrapy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的结合</a:t>
            </a:r>
            <a:r>
              <a:rPr lang="en-US" altLang="zh-CN" b="0" i="0" u="none" strike="noStrike" dirty="0" err="1">
                <a:solidFill>
                  <a:srgbClr val="175199"/>
                </a:solidFill>
                <a:effectLst/>
                <a:latin typeface="-apple-system"/>
                <a:hlinkClick r:id="rId3"/>
              </a:rPr>
              <a:t>darkrho</a:t>
            </a:r>
            <a:r>
              <a:rPr lang="en-US" altLang="zh-CN" b="0" i="0" u="none" strike="noStrike" dirty="0">
                <a:solidFill>
                  <a:srgbClr val="175199"/>
                </a:solidFill>
                <a:effectLst/>
                <a:latin typeface="-apple-system"/>
                <a:hlinkClick r:id="rId3"/>
              </a:rPr>
              <a:t>/scrapy-</a:t>
            </a:r>
            <a:r>
              <a:rPr lang="en-US" altLang="zh-CN" b="0" i="0" u="none" strike="noStrike" dirty="0" err="1">
                <a:solidFill>
                  <a:srgbClr val="175199"/>
                </a:solidFill>
                <a:effectLst/>
                <a:latin typeface="-apple-system"/>
                <a:hlinkClick r:id="rId3"/>
              </a:rPr>
              <a:t>redis</a:t>
            </a:r>
            <a:r>
              <a:rPr lang="zh-CN" altLang="en-US" b="0" i="0" u="none" strike="noStrike" dirty="0">
                <a:solidFill>
                  <a:srgbClr val="175199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网页析取</a:t>
            </a:r>
            <a:r>
              <a:rPr lang="en-US" altLang="zh-CN" b="0" i="0" u="none" strike="noStrike" dirty="0" err="1">
                <a:effectLst/>
                <a:latin typeface="-apple-system"/>
                <a:hlinkClick r:id="rId4"/>
              </a:rPr>
              <a:t>grangier</a:t>
            </a:r>
            <a:r>
              <a:rPr lang="en-US" altLang="zh-CN" b="0" i="0" u="none" strike="noStrike" dirty="0">
                <a:effectLst/>
                <a:latin typeface="-apple-system"/>
                <a:hlinkClick r:id="rId4"/>
              </a:rPr>
              <a:t>/python-goose</a:t>
            </a:r>
            <a:r>
              <a:rPr lang="zh-CN" altLang="en-US" b="0" i="0" u="none" strike="noStrike" dirty="0">
                <a:effectLst/>
                <a:latin typeface="-apple-system"/>
              </a:rPr>
              <a:t>等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>
              <a:lnSpc>
                <a:spcPct val="115000"/>
              </a:lnSpc>
              <a:spcBef>
                <a:spcPts val="600"/>
              </a:spcBef>
            </a:pP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>
              <a:lnSpc>
                <a:spcPct val="115000"/>
              </a:lnSpc>
              <a:spcBef>
                <a:spcPts val="600"/>
              </a:spcBef>
            </a:pP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rcRect l="1809" t="50000"/>
          <a:stretch>
            <a:fillRect/>
          </a:stretch>
        </p:blipFill>
        <p:spPr>
          <a:xfrm>
            <a:off x="0" y="0"/>
            <a:ext cx="5824228" cy="5147974"/>
          </a:xfrm>
          <a:custGeom>
            <a:avLst/>
            <a:gdLst>
              <a:gd name="connsiteX0" fmla="*/ 0 w 5824228"/>
              <a:gd name="connsiteY0" fmla="*/ 0 h 5147974"/>
              <a:gd name="connsiteX1" fmla="*/ 5824228 w 5824228"/>
              <a:gd name="connsiteY1" fmla="*/ 0 h 5147974"/>
              <a:gd name="connsiteX2" fmla="*/ 5824228 w 5824228"/>
              <a:gd name="connsiteY2" fmla="*/ 5147974 h 5147974"/>
              <a:gd name="connsiteX3" fmla="*/ 0 w 5824228"/>
              <a:gd name="connsiteY3" fmla="*/ 5147974 h 514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4228" h="5147974">
                <a:moveTo>
                  <a:pt x="0" y="0"/>
                </a:moveTo>
                <a:lnTo>
                  <a:pt x="5824228" y="0"/>
                </a:lnTo>
                <a:lnTo>
                  <a:pt x="5824228" y="5147974"/>
                </a:lnTo>
                <a:lnTo>
                  <a:pt x="0" y="5147974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01" y="0"/>
            <a:ext cx="11904745" cy="6858000"/>
          </a:xfrm>
          <a:prstGeom prst="rect">
            <a:avLst/>
          </a:prstGeom>
        </p:spPr>
      </p:pic>
      <p:sp>
        <p:nvSpPr>
          <p:cNvPr id="35" name="文本框 36"/>
          <p:cNvSpPr txBox="1"/>
          <p:nvPr/>
        </p:nvSpPr>
        <p:spPr>
          <a:xfrm>
            <a:off x="4641484" y="3209049"/>
            <a:ext cx="3353517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kern="100" noProof="0" dirty="0">
                <a:ln>
                  <a:noFill/>
                </a:ln>
                <a:solidFill>
                  <a:sysClr val="windowText" lastClr="888887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总体总结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+mn-lt"/>
            </a:endParaRPr>
          </a:p>
        </p:txBody>
      </p:sp>
      <p:sp>
        <p:nvSpPr>
          <p:cNvPr id="37" name="文本框 11"/>
          <p:cNvSpPr txBox="1"/>
          <p:nvPr/>
        </p:nvSpPr>
        <p:spPr bwMode="auto">
          <a:xfrm rot="16200000">
            <a:off x="5922155" y="1151193"/>
            <a:ext cx="1107996" cy="317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 b="1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THRE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E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rcRect t="13374" r="40490"/>
          <a:stretch>
            <a:fillRect/>
          </a:stretch>
        </p:blipFill>
        <p:spPr>
          <a:xfrm rot="15674154">
            <a:off x="6413988" y="1505739"/>
            <a:ext cx="1039368" cy="1534901"/>
          </a:xfrm>
          <a:custGeom>
            <a:avLst/>
            <a:gdLst>
              <a:gd name="connsiteX0" fmla="*/ 4389791 w 4389791"/>
              <a:gd name="connsiteY0" fmla="*/ 676759 h 6422271"/>
              <a:gd name="connsiteX1" fmla="*/ 3504024 w 4389791"/>
              <a:gd name="connsiteY1" fmla="*/ 6422271 h 6422271"/>
              <a:gd name="connsiteX2" fmla="*/ 0 w 4389791"/>
              <a:gd name="connsiteY2" fmla="*/ 6422271 h 6422271"/>
              <a:gd name="connsiteX3" fmla="*/ 0 w 4389791"/>
              <a:gd name="connsiteY3" fmla="*/ 0 h 6422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791" h="6422271">
                <a:moveTo>
                  <a:pt x="4389791" y="676759"/>
                </a:moveTo>
                <a:lnTo>
                  <a:pt x="3504024" y="6422271"/>
                </a:lnTo>
                <a:lnTo>
                  <a:pt x="0" y="642227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任意多边形: 形状 9"/>
          <p:cNvSpPr/>
          <p:nvPr/>
        </p:nvSpPr>
        <p:spPr>
          <a:xfrm rot="4554645">
            <a:off x="6349955" y="838994"/>
            <a:ext cx="6546242" cy="8225099"/>
          </a:xfrm>
          <a:custGeom>
            <a:avLst/>
            <a:gdLst>
              <a:gd name="connsiteX0" fmla="*/ 5374851 w 5380345"/>
              <a:gd name="connsiteY0" fmla="*/ 6003707 h 6003706"/>
              <a:gd name="connsiteX1" fmla="*/ 3229296 w 5380345"/>
              <a:gd name="connsiteY1" fmla="*/ 5337788 h 6003706"/>
              <a:gd name="connsiteX2" fmla="*/ 2785350 w 5380345"/>
              <a:gd name="connsiteY2" fmla="*/ 4981753 h 6003706"/>
              <a:gd name="connsiteX3" fmla="*/ 2605684 w 5380345"/>
              <a:gd name="connsiteY3" fmla="*/ 4761428 h 6003706"/>
              <a:gd name="connsiteX4" fmla="*/ 2451842 w 5380345"/>
              <a:gd name="connsiteY4" fmla="*/ 4522972 h 6003706"/>
              <a:gd name="connsiteX5" fmla="*/ 2279318 w 5380345"/>
              <a:gd name="connsiteY5" fmla="*/ 4299901 h 6003706"/>
              <a:gd name="connsiteX6" fmla="*/ 2079872 w 5380345"/>
              <a:gd name="connsiteY6" fmla="*/ 4100454 h 6003706"/>
              <a:gd name="connsiteX7" fmla="*/ 1687573 w 5380345"/>
              <a:gd name="connsiteY7" fmla="*/ 3696068 h 6003706"/>
              <a:gd name="connsiteX8" fmla="*/ 1526588 w 5380345"/>
              <a:gd name="connsiteY8" fmla="*/ 3165311 h 6003706"/>
              <a:gd name="connsiteX9" fmla="*/ 1539225 w 5380345"/>
              <a:gd name="connsiteY9" fmla="*/ 2883450 h 6003706"/>
              <a:gd name="connsiteX10" fmla="*/ 1518896 w 5380345"/>
              <a:gd name="connsiteY10" fmla="*/ 2604335 h 6003706"/>
              <a:gd name="connsiteX11" fmla="*/ 1483182 w 5380345"/>
              <a:gd name="connsiteY11" fmla="*/ 2473020 h 6003706"/>
              <a:gd name="connsiteX12" fmla="*/ 1427689 w 5380345"/>
              <a:gd name="connsiteY12" fmla="*/ 2352693 h 6003706"/>
              <a:gd name="connsiteX13" fmla="*/ 1282638 w 5380345"/>
              <a:gd name="connsiteY13" fmla="*/ 2127973 h 6003706"/>
              <a:gd name="connsiteX14" fmla="*/ 1085389 w 5380345"/>
              <a:gd name="connsiteY14" fmla="*/ 1930175 h 6003706"/>
              <a:gd name="connsiteX15" fmla="*/ 833197 w 5380345"/>
              <a:gd name="connsiteY15" fmla="*/ 1804903 h 6003706"/>
              <a:gd name="connsiteX16" fmla="*/ 564522 w 5380345"/>
              <a:gd name="connsiteY16" fmla="*/ 1720290 h 6003706"/>
              <a:gd name="connsiteX17" fmla="*/ 306287 w 5380345"/>
              <a:gd name="connsiteY17" fmla="*/ 1602710 h 6003706"/>
              <a:gd name="connsiteX18" fmla="*/ 11238 w 5380345"/>
              <a:gd name="connsiteY18" fmla="*/ 1125798 h 6003706"/>
              <a:gd name="connsiteX19" fmla="*/ 16183 w 5380345"/>
              <a:gd name="connsiteY19" fmla="*/ 838992 h 6003706"/>
              <a:gd name="connsiteX20" fmla="*/ 68380 w 5380345"/>
              <a:gd name="connsiteY20" fmla="*/ 562624 h 6003706"/>
              <a:gd name="connsiteX21" fmla="*/ 65083 w 5380345"/>
              <a:gd name="connsiteY21" fmla="*/ 8242 h 6003706"/>
              <a:gd name="connsiteX22" fmla="*/ 102995 w 5380345"/>
              <a:gd name="connsiteY22" fmla="*/ 0 h 6003706"/>
              <a:gd name="connsiteX23" fmla="*/ 102445 w 5380345"/>
              <a:gd name="connsiteY23" fmla="*/ 568119 h 6003706"/>
              <a:gd name="connsiteX24" fmla="*/ 48051 w 5380345"/>
              <a:gd name="connsiteY24" fmla="*/ 846134 h 6003706"/>
              <a:gd name="connsiteX25" fmla="*/ 41458 w 5380345"/>
              <a:gd name="connsiteY25" fmla="*/ 1120853 h 6003706"/>
              <a:gd name="connsiteX26" fmla="*/ 320023 w 5380345"/>
              <a:gd name="connsiteY26" fmla="*/ 1584579 h 6003706"/>
              <a:gd name="connsiteX27" fmla="*/ 834846 w 5380345"/>
              <a:gd name="connsiteY27" fmla="*/ 1801607 h 6003706"/>
              <a:gd name="connsiteX28" fmla="*/ 1086488 w 5380345"/>
              <a:gd name="connsiteY28" fmla="*/ 1929076 h 6003706"/>
              <a:gd name="connsiteX29" fmla="*/ 1332087 w 5380345"/>
              <a:gd name="connsiteY29" fmla="*/ 2079622 h 6003706"/>
              <a:gd name="connsiteX30" fmla="*/ 1439777 w 5380345"/>
              <a:gd name="connsiteY30" fmla="*/ 2181268 h 6003706"/>
              <a:gd name="connsiteX31" fmla="*/ 1516698 w 5380345"/>
              <a:gd name="connsiteY31" fmla="*/ 2309837 h 6003706"/>
              <a:gd name="connsiteX32" fmla="*/ 1562302 w 5380345"/>
              <a:gd name="connsiteY32" fmla="*/ 2452690 h 6003706"/>
              <a:gd name="connsiteX33" fmla="*/ 1572741 w 5380345"/>
              <a:gd name="connsiteY33" fmla="*/ 2599390 h 6003706"/>
              <a:gd name="connsiteX34" fmla="*/ 1545269 w 5380345"/>
              <a:gd name="connsiteY34" fmla="*/ 2883999 h 6003706"/>
              <a:gd name="connsiteX35" fmla="*/ 1527687 w 5380345"/>
              <a:gd name="connsiteY35" fmla="*/ 3165311 h 6003706"/>
              <a:gd name="connsiteX36" fmla="*/ 1689222 w 5380345"/>
              <a:gd name="connsiteY36" fmla="*/ 3695519 h 6003706"/>
              <a:gd name="connsiteX37" fmla="*/ 2082070 w 5380345"/>
              <a:gd name="connsiteY37" fmla="*/ 4099356 h 6003706"/>
              <a:gd name="connsiteX38" fmla="*/ 2281515 w 5380345"/>
              <a:gd name="connsiteY38" fmla="*/ 4298801 h 6003706"/>
              <a:gd name="connsiteX39" fmla="*/ 2456237 w 5380345"/>
              <a:gd name="connsiteY39" fmla="*/ 4520225 h 6003706"/>
              <a:gd name="connsiteX40" fmla="*/ 2645244 w 5380345"/>
              <a:gd name="connsiteY40" fmla="*/ 4730660 h 6003706"/>
              <a:gd name="connsiteX41" fmla="*/ 2829854 w 5380345"/>
              <a:gd name="connsiteY41" fmla="*/ 4941094 h 6003706"/>
              <a:gd name="connsiteX42" fmla="*/ 3246328 w 5380345"/>
              <a:gd name="connsiteY42" fmla="*/ 5311965 h 6003706"/>
              <a:gd name="connsiteX43" fmla="*/ 3738076 w 5380345"/>
              <a:gd name="connsiteY43" fmla="*/ 5585585 h 6003706"/>
              <a:gd name="connsiteX44" fmla="*/ 4270480 w 5380345"/>
              <a:gd name="connsiteY44" fmla="*/ 5771295 h 6003706"/>
              <a:gd name="connsiteX45" fmla="*/ 5380345 w 5380345"/>
              <a:gd name="connsiteY45" fmla="*/ 5964697 h 6003706"/>
              <a:gd name="connsiteX46" fmla="*/ 5374851 w 5380345"/>
              <a:gd name="connsiteY46" fmla="*/ 6003707 h 600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380345" h="6003706">
                <a:moveTo>
                  <a:pt x="5374851" y="6003707"/>
                </a:moveTo>
                <a:cubicBezTo>
                  <a:pt x="4628714" y="5905358"/>
                  <a:pt x="3884775" y="5717999"/>
                  <a:pt x="3229296" y="5337788"/>
                </a:cubicBezTo>
                <a:cubicBezTo>
                  <a:pt x="3066663" y="5240538"/>
                  <a:pt x="2913919" y="5122958"/>
                  <a:pt x="2785350" y="4981753"/>
                </a:cubicBezTo>
                <a:cubicBezTo>
                  <a:pt x="2720517" y="4911974"/>
                  <a:pt x="2657331" y="4840547"/>
                  <a:pt x="2605684" y="4761428"/>
                </a:cubicBezTo>
                <a:cubicBezTo>
                  <a:pt x="2552938" y="4682859"/>
                  <a:pt x="2506235" y="4599893"/>
                  <a:pt x="2451842" y="4522972"/>
                </a:cubicBezTo>
                <a:cubicBezTo>
                  <a:pt x="2396348" y="4447150"/>
                  <a:pt x="2340306" y="4371327"/>
                  <a:pt x="2279318" y="4299901"/>
                </a:cubicBezTo>
                <a:cubicBezTo>
                  <a:pt x="2217231" y="4229023"/>
                  <a:pt x="2149101" y="4164189"/>
                  <a:pt x="2079872" y="4100454"/>
                </a:cubicBezTo>
                <a:cubicBezTo>
                  <a:pt x="1942512" y="3972436"/>
                  <a:pt x="1797461" y="3849361"/>
                  <a:pt x="1687573" y="3696068"/>
                </a:cubicBezTo>
                <a:cubicBezTo>
                  <a:pt x="1578235" y="3542775"/>
                  <a:pt x="1521643" y="3353768"/>
                  <a:pt x="1526588" y="3165311"/>
                </a:cubicBezTo>
                <a:cubicBezTo>
                  <a:pt x="1525489" y="3071357"/>
                  <a:pt x="1535379" y="2977403"/>
                  <a:pt x="1539225" y="2883450"/>
                </a:cubicBezTo>
                <a:cubicBezTo>
                  <a:pt x="1541973" y="2789496"/>
                  <a:pt x="1538675" y="2694443"/>
                  <a:pt x="1518896" y="2604335"/>
                </a:cubicBezTo>
                <a:cubicBezTo>
                  <a:pt x="1511753" y="2558732"/>
                  <a:pt x="1495819" y="2515876"/>
                  <a:pt x="1483182" y="2473020"/>
                </a:cubicBezTo>
                <a:cubicBezTo>
                  <a:pt x="1464502" y="2432361"/>
                  <a:pt x="1451315" y="2390055"/>
                  <a:pt x="1427689" y="2352693"/>
                </a:cubicBezTo>
                <a:cubicBezTo>
                  <a:pt x="1388130" y="2274123"/>
                  <a:pt x="1332087" y="2206542"/>
                  <a:pt x="1282638" y="2127973"/>
                </a:cubicBezTo>
                <a:cubicBezTo>
                  <a:pt x="1229891" y="2052150"/>
                  <a:pt x="1165607" y="1979624"/>
                  <a:pt x="1085389" y="1930175"/>
                </a:cubicBezTo>
                <a:cubicBezTo>
                  <a:pt x="1005172" y="1880726"/>
                  <a:pt x="920558" y="1839518"/>
                  <a:pt x="833197" y="1804903"/>
                </a:cubicBezTo>
                <a:cubicBezTo>
                  <a:pt x="745837" y="1770838"/>
                  <a:pt x="655729" y="1743366"/>
                  <a:pt x="564522" y="1720290"/>
                </a:cubicBezTo>
                <a:cubicBezTo>
                  <a:pt x="472766" y="1697213"/>
                  <a:pt x="383758" y="1658753"/>
                  <a:pt x="306287" y="1602710"/>
                </a:cubicBezTo>
                <a:cubicBezTo>
                  <a:pt x="149147" y="1492273"/>
                  <a:pt x="44205" y="1314255"/>
                  <a:pt x="11238" y="1125798"/>
                </a:cubicBezTo>
                <a:cubicBezTo>
                  <a:pt x="-5245" y="1031295"/>
                  <a:pt x="-3596" y="933495"/>
                  <a:pt x="16183" y="838992"/>
                </a:cubicBezTo>
                <a:cubicBezTo>
                  <a:pt x="35414" y="746686"/>
                  <a:pt x="54095" y="654930"/>
                  <a:pt x="68380" y="562624"/>
                </a:cubicBezTo>
                <a:cubicBezTo>
                  <a:pt x="96951" y="378013"/>
                  <a:pt x="104643" y="189556"/>
                  <a:pt x="65083" y="8242"/>
                </a:cubicBezTo>
                <a:lnTo>
                  <a:pt x="102995" y="0"/>
                </a:lnTo>
                <a:cubicBezTo>
                  <a:pt x="142554" y="187908"/>
                  <a:pt x="132664" y="381859"/>
                  <a:pt x="102445" y="568119"/>
                </a:cubicBezTo>
                <a:cubicBezTo>
                  <a:pt x="87610" y="661523"/>
                  <a:pt x="67831" y="753829"/>
                  <a:pt x="48051" y="846134"/>
                </a:cubicBezTo>
                <a:cubicBezTo>
                  <a:pt x="28271" y="936242"/>
                  <a:pt x="26073" y="1029646"/>
                  <a:pt x="41458" y="1120853"/>
                </a:cubicBezTo>
                <a:cubicBezTo>
                  <a:pt x="70578" y="1303266"/>
                  <a:pt x="173323" y="1471394"/>
                  <a:pt x="320023" y="1584579"/>
                </a:cubicBezTo>
                <a:cubicBezTo>
                  <a:pt x="465624" y="1704906"/>
                  <a:pt x="664520" y="1720839"/>
                  <a:pt x="834846" y="1801607"/>
                </a:cubicBezTo>
                <a:cubicBezTo>
                  <a:pt x="922207" y="1837320"/>
                  <a:pt x="1006820" y="1879627"/>
                  <a:pt x="1086488" y="1929076"/>
                </a:cubicBezTo>
                <a:cubicBezTo>
                  <a:pt x="1166156" y="1979075"/>
                  <a:pt x="1251320" y="2021931"/>
                  <a:pt x="1332087" y="2079622"/>
                </a:cubicBezTo>
                <a:cubicBezTo>
                  <a:pt x="1368899" y="2111490"/>
                  <a:pt x="1409558" y="2141709"/>
                  <a:pt x="1439777" y="2181268"/>
                </a:cubicBezTo>
                <a:cubicBezTo>
                  <a:pt x="1469996" y="2221377"/>
                  <a:pt x="1497467" y="2263134"/>
                  <a:pt x="1516698" y="2309837"/>
                </a:cubicBezTo>
                <a:cubicBezTo>
                  <a:pt x="1539774" y="2354891"/>
                  <a:pt x="1550763" y="2404340"/>
                  <a:pt x="1562302" y="2452690"/>
                </a:cubicBezTo>
                <a:cubicBezTo>
                  <a:pt x="1568345" y="2502140"/>
                  <a:pt x="1575488" y="2551040"/>
                  <a:pt x="1572741" y="2599390"/>
                </a:cubicBezTo>
                <a:cubicBezTo>
                  <a:pt x="1572191" y="2696641"/>
                  <a:pt x="1556258" y="2790595"/>
                  <a:pt x="1545269" y="2883999"/>
                </a:cubicBezTo>
                <a:cubicBezTo>
                  <a:pt x="1535379" y="2977403"/>
                  <a:pt x="1526588" y="3071357"/>
                  <a:pt x="1527687" y="3165311"/>
                </a:cubicBezTo>
                <a:cubicBezTo>
                  <a:pt x="1523291" y="3353768"/>
                  <a:pt x="1579883" y="3542775"/>
                  <a:pt x="1689222" y="3695519"/>
                </a:cubicBezTo>
                <a:cubicBezTo>
                  <a:pt x="1799658" y="3848812"/>
                  <a:pt x="1944711" y="3971336"/>
                  <a:pt x="2082070" y="4099356"/>
                </a:cubicBezTo>
                <a:cubicBezTo>
                  <a:pt x="2151299" y="4163090"/>
                  <a:pt x="2219430" y="4227924"/>
                  <a:pt x="2281515" y="4298801"/>
                </a:cubicBezTo>
                <a:cubicBezTo>
                  <a:pt x="2343602" y="4369679"/>
                  <a:pt x="2396898" y="4447150"/>
                  <a:pt x="2456237" y="4520225"/>
                </a:cubicBezTo>
                <a:cubicBezTo>
                  <a:pt x="2515577" y="4593300"/>
                  <a:pt x="2581509" y="4661430"/>
                  <a:pt x="2645244" y="4730660"/>
                </a:cubicBezTo>
                <a:cubicBezTo>
                  <a:pt x="2710077" y="4798790"/>
                  <a:pt x="2767218" y="4872415"/>
                  <a:pt x="2829854" y="4941094"/>
                </a:cubicBezTo>
                <a:cubicBezTo>
                  <a:pt x="2955127" y="5078454"/>
                  <a:pt x="3091936" y="5205374"/>
                  <a:pt x="3246328" y="5311965"/>
                </a:cubicBezTo>
                <a:cubicBezTo>
                  <a:pt x="3401270" y="5417457"/>
                  <a:pt x="3566101" y="5509213"/>
                  <a:pt x="3738076" y="5585585"/>
                </a:cubicBezTo>
                <a:cubicBezTo>
                  <a:pt x="3910049" y="5662506"/>
                  <a:pt x="4089166" y="5720747"/>
                  <a:pt x="4270480" y="5771295"/>
                </a:cubicBezTo>
                <a:cubicBezTo>
                  <a:pt x="4634209" y="5868545"/>
                  <a:pt x="5006727" y="5925687"/>
                  <a:pt x="5380345" y="5964697"/>
                </a:cubicBezTo>
                <a:lnTo>
                  <a:pt x="5374851" y="6003707"/>
                </a:lnTo>
                <a:close/>
              </a:path>
            </a:pathLst>
          </a:custGeom>
          <a:solidFill>
            <a:srgbClr val="313A80"/>
          </a:solidFill>
          <a:ln w="5493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52980" y="3893841"/>
            <a:ext cx="4306598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Lorem ipsum dolor sit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amet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consectetur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adipisicing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elit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,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888887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888887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881</Words>
  <Application>Microsoft Office PowerPoint</Application>
  <PresentationFormat>宽屏</PresentationFormat>
  <Paragraphs>79</Paragraphs>
  <Slides>11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-apple-system</vt:lpstr>
      <vt:lpstr>等线</vt:lpstr>
      <vt:lpstr>等线 Light</vt:lpstr>
      <vt:lpstr>宋体</vt:lpstr>
      <vt:lpstr>微软雅黑</vt:lpstr>
      <vt:lpstr>微软雅黑</vt:lpstr>
      <vt:lpstr>微软雅黑 Light</vt:lpstr>
      <vt:lpstr>Agency FB</vt:lpstr>
      <vt:lpstr>Arial</vt:lpstr>
      <vt:lpstr>tahoma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何 小飞</dc:creator>
  <cp:lastModifiedBy>何 小飞</cp:lastModifiedBy>
  <cp:revision>3</cp:revision>
  <dcterms:created xsi:type="dcterms:W3CDTF">2021-10-28T11:27:45Z</dcterms:created>
  <dcterms:modified xsi:type="dcterms:W3CDTF">2021-10-30T05:19:39Z</dcterms:modified>
</cp:coreProperties>
</file>